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4" r:id="rId2"/>
    <p:sldId id="334" r:id="rId3"/>
    <p:sldId id="335" r:id="rId4"/>
    <p:sldId id="295" r:id="rId5"/>
    <p:sldId id="298" r:id="rId6"/>
    <p:sldId id="300" r:id="rId7"/>
    <p:sldId id="299" r:id="rId8"/>
    <p:sldId id="337" r:id="rId9"/>
    <p:sldId id="336" r:id="rId10"/>
    <p:sldId id="338" r:id="rId11"/>
    <p:sldId id="339" r:id="rId12"/>
    <p:sldId id="340" r:id="rId13"/>
    <p:sldId id="356" r:id="rId14"/>
    <p:sldId id="357" r:id="rId15"/>
    <p:sldId id="344" r:id="rId16"/>
    <p:sldId id="309" r:id="rId17"/>
    <p:sldId id="345" r:id="rId18"/>
    <p:sldId id="346" r:id="rId19"/>
    <p:sldId id="347" r:id="rId20"/>
    <p:sldId id="348" r:id="rId21"/>
    <p:sldId id="349" r:id="rId22"/>
    <p:sldId id="318" r:id="rId23"/>
    <p:sldId id="350" r:id="rId24"/>
    <p:sldId id="313" r:id="rId25"/>
    <p:sldId id="322" r:id="rId26"/>
    <p:sldId id="323" r:id="rId27"/>
    <p:sldId id="325" r:id="rId28"/>
    <p:sldId id="355" r:id="rId29"/>
    <p:sldId id="328" r:id="rId30"/>
    <p:sldId id="331" r:id="rId31"/>
    <p:sldId id="332" r:id="rId32"/>
    <p:sldId id="280" r:id="rId3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gqing Zhao" initials="SZ" lastIdx="7" clrIdx="0">
    <p:extLst>
      <p:ext uri="{19B8F6BF-5375-455C-9EA6-DF929625EA0E}">
        <p15:presenceInfo xmlns:p15="http://schemas.microsoft.com/office/powerpoint/2012/main" userId="ced11a46f44559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164"/>
    <a:srgbClr val="0000FF"/>
    <a:srgbClr val="0000CC"/>
    <a:srgbClr val="EA2AB8"/>
    <a:srgbClr val="92D050"/>
    <a:srgbClr val="DFD0A5"/>
    <a:srgbClr val="DAC9AA"/>
    <a:srgbClr val="F2C874"/>
    <a:srgbClr val="3AA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420" autoAdjust="0"/>
  </p:normalViewPr>
  <p:slideViewPr>
    <p:cSldViewPr>
      <p:cViewPr varScale="1">
        <p:scale>
          <a:sx n="75" d="100"/>
          <a:sy n="75" d="100"/>
        </p:scale>
        <p:origin x="1694" y="5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23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F1FF28B-88C8-4F02-BC95-16DDF72A2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47A1046-BA0A-4609-AEF4-FDC04C328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4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84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1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543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4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70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5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30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044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00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575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60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124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759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482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73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017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550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48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363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035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420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854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978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79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06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3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6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5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3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72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1046-BA0A-4609-AEF4-FDC04C3280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5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738"/>
            <a:ext cx="7886700" cy="925513"/>
          </a:xfrm>
        </p:spPr>
        <p:txBody>
          <a:bodyPr>
            <a:normAutofit/>
          </a:bodyPr>
          <a:lstStyle>
            <a:lvl1pPr>
              <a:defRPr lang="en-US" sz="3300" kern="120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990600"/>
            <a:ext cx="78867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0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1C2C-F1A2-4292-AD91-36CB367B388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64BD-4CFD-4F50-B2C7-6498774D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2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971800"/>
            <a:ext cx="2585449" cy="36576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rgbClr val="DFD0A5">
              <a:alpha val="7882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 w="6032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682106"/>
            <a:ext cx="9144000" cy="45720"/>
          </a:xfrm>
          <a:prstGeom prst="rect">
            <a:avLst/>
          </a:prstGeom>
          <a:solidFill>
            <a:srgbClr val="DAC9AA">
              <a:alpha val="7843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38200" y="4084183"/>
            <a:ext cx="8077203" cy="1981200"/>
          </a:xfrm>
        </p:spPr>
        <p:txBody>
          <a:bodyPr>
            <a:normAutofit/>
          </a:bodyPr>
          <a:lstStyle/>
          <a:p>
            <a:pPr algn="l"/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Shangqing Zhao 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Zhengping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 Luo 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,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Zhuo Lu 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, Xiang Lu 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ǂ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, Yao Liu 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ꝉ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ea typeface="Cambria Math" panose="02040503050406030204" pitchFamily="18" charset="0"/>
              <a:cs typeface="Helvetica" panose="020B0604020202020204" pitchFamily="34" charset="0"/>
            </a:endParaRPr>
          </a:p>
          <a:p>
            <a:pPr algn="l"/>
            <a:endParaRPr lang="en-US" sz="2000" dirty="0">
              <a:solidFill>
                <a:srgbClr val="000510"/>
              </a:solidFill>
              <a:latin typeface="Helvetica" panose="020B0604020202020204" pitchFamily="34" charset="0"/>
              <a:ea typeface="Cambria Math" panose="02040503050406030204" pitchFamily="18" charset="0"/>
              <a:cs typeface="Helvetica" panose="020B0604020202020204" pitchFamily="34" charset="0"/>
            </a:endParaRPr>
          </a:p>
          <a:p>
            <a:r>
              <a:rPr lang="en-US" sz="2000" baseline="30000" dirty="0"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ꝉ</a:t>
            </a:r>
            <a:r>
              <a:rPr lang="en-US" sz="2000" dirty="0"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 University of South Florida</a:t>
            </a:r>
          </a:p>
          <a:p>
            <a:r>
              <a:rPr lang="en-US" sz="2000" baseline="30000" dirty="0"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ǂ</a:t>
            </a:r>
            <a:r>
              <a:rPr lang="en-US" sz="2000" dirty="0"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 Chinese Academy of Sciences (CAS), and University of CAS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-2754312" y="2906711"/>
            <a:ext cx="6727829" cy="914399"/>
          </a:xfrm>
          <a:prstGeom prst="rect">
            <a:avLst/>
          </a:prstGeom>
          <a:solidFill>
            <a:srgbClr val="F2C874">
              <a:alpha val="31765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2" y="1569583"/>
            <a:ext cx="8077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latin typeface="Lucida Fax" panose="02060602050505020204" pitchFamily="18" charset="0"/>
                <a:cs typeface="Helvetica" panose="020B0604020202020204" pitchFamily="34" charset="0"/>
              </a:rPr>
              <a:t>Stateful</a:t>
            </a:r>
            <a:r>
              <a:rPr lang="en-US" sz="3000" dirty="0">
                <a:latin typeface="Lucida Fax" panose="02060602050505020204" pitchFamily="18" charset="0"/>
                <a:cs typeface="Helvetica" panose="020B0604020202020204" pitchFamily="34" charset="0"/>
              </a:rPr>
              <a:t> Inter-Packet Signal Processing for Wireless Networking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50800">
            <a:solidFill>
              <a:srgbClr val="33916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533400" y="3200399"/>
            <a:ext cx="15240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AA254A-F223-476A-B5FD-7E6B7222C2AA}"/>
              </a:ext>
            </a:extLst>
          </p:cNvPr>
          <p:cNvSpPr txBox="1"/>
          <p:nvPr/>
        </p:nvSpPr>
        <p:spPr>
          <a:xfrm>
            <a:off x="2997204" y="1436291"/>
            <a:ext cx="314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Wireless Receiver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90999" y="3200399"/>
            <a:ext cx="1523999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5730551" y="2986979"/>
            <a:ext cx="1996751" cy="884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decoding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2072952" y="2986979"/>
            <a:ext cx="2194248" cy="8840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processing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20E5EF40-3392-4C68-A0B7-1D503293720E}"/>
              </a:ext>
            </a:extLst>
          </p:cNvPr>
          <p:cNvSpPr txBox="1">
            <a:spLocks/>
          </p:cNvSpPr>
          <p:nvPr/>
        </p:nvSpPr>
        <p:spPr>
          <a:xfrm>
            <a:off x="4078111" y="5077185"/>
            <a:ext cx="2286000" cy="126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Demodulating </a:t>
            </a:r>
            <a:r>
              <a:rPr lang="en-US" altLang="zh-CN" sz="20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    Decoding </a:t>
            </a:r>
            <a:r>
              <a:rPr lang="en-US" altLang="zh-CN" sz="20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19203" y="4429022"/>
            <a:ext cx="1807219" cy="7520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921689" y="4624406"/>
            <a:ext cx="1108051" cy="36126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4800" y="5077186"/>
            <a:ext cx="2513940" cy="1027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0" y="3901429"/>
            <a:ext cx="1485993" cy="175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61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6667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533400" y="3200399"/>
            <a:ext cx="15240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AA254A-F223-476A-B5FD-7E6B7222C2AA}"/>
              </a:ext>
            </a:extLst>
          </p:cNvPr>
          <p:cNvSpPr txBox="1"/>
          <p:nvPr/>
        </p:nvSpPr>
        <p:spPr>
          <a:xfrm>
            <a:off x="2997204" y="1436291"/>
            <a:ext cx="314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Wireless Receiver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90999" y="3200399"/>
            <a:ext cx="1523999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5730551" y="2986979"/>
            <a:ext cx="1996751" cy="884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decoding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2072952" y="2986979"/>
            <a:ext cx="2194248" cy="8840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85E59E-704A-4BD2-8995-8E672D08656A}"/>
              </a:ext>
            </a:extLst>
          </p:cNvPr>
          <p:cNvSpPr txBox="1"/>
          <p:nvPr/>
        </p:nvSpPr>
        <p:spPr>
          <a:xfrm>
            <a:off x="7620000" y="2526268"/>
            <a:ext cx="12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101101…</a:t>
            </a:r>
          </a:p>
        </p:txBody>
      </p:sp>
      <p:sp>
        <p:nvSpPr>
          <p:cNvPr id="4" name="Bent-Up Arrow 3"/>
          <p:cNvSpPr/>
          <p:nvPr/>
        </p:nvSpPr>
        <p:spPr>
          <a:xfrm>
            <a:off x="7733330" y="2895600"/>
            <a:ext cx="695909" cy="641866"/>
          </a:xfrm>
          <a:prstGeom prst="bentUpArrow">
            <a:avLst>
              <a:gd name="adj1" fmla="val 34472"/>
              <a:gd name="adj2" fmla="val 37919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533400" y="3200399"/>
            <a:ext cx="15240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AA254A-F223-476A-B5FD-7E6B7222C2AA}"/>
              </a:ext>
            </a:extLst>
          </p:cNvPr>
          <p:cNvSpPr txBox="1"/>
          <p:nvPr/>
        </p:nvSpPr>
        <p:spPr>
          <a:xfrm>
            <a:off x="2997204" y="1436291"/>
            <a:ext cx="314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Wireless Receiver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90999" y="3200399"/>
            <a:ext cx="1523999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5730551" y="2986979"/>
            <a:ext cx="1996751" cy="884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decoding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2072952" y="2986979"/>
            <a:ext cx="2194248" cy="8840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processing</a:t>
            </a:r>
          </a:p>
        </p:txBody>
      </p:sp>
      <p:sp>
        <p:nvSpPr>
          <p:cNvPr id="4" name="Bent-Up Arrow 3"/>
          <p:cNvSpPr/>
          <p:nvPr/>
        </p:nvSpPr>
        <p:spPr>
          <a:xfrm>
            <a:off x="7733330" y="2895600"/>
            <a:ext cx="695909" cy="641866"/>
          </a:xfrm>
          <a:prstGeom prst="bentUpArrow">
            <a:avLst>
              <a:gd name="adj1" fmla="val 34472"/>
              <a:gd name="adj2" fmla="val 37919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72952" y="4572000"/>
            <a:ext cx="5654350" cy="712541"/>
          </a:xfrm>
          <a:prstGeom prst="wedgeRoundRectCallout">
            <a:avLst>
              <a:gd name="adj1" fmla="val -28648"/>
              <a:gd name="adj2" fmla="val -136368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1376" y="4697437"/>
            <a:ext cx="551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Independent for each packet arrival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DF389F11-D810-45B8-868F-88FC4B8F1F66}"/>
              </a:ext>
            </a:extLst>
          </p:cNvPr>
          <p:cNvSpPr>
            <a:spLocks noGrp="1"/>
          </p:cNvSpPr>
          <p:nvPr/>
        </p:nvSpPr>
        <p:spPr>
          <a:xfrm>
            <a:off x="849247" y="4734450"/>
            <a:ext cx="7075551" cy="110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None/>
            </a:pPr>
            <a:r>
              <a:rPr lang="en-US" sz="2400" dirty="0">
                <a:latin typeface="Arial Black" panose="020B0A04020102020204" pitchFamily="34" charset="0"/>
                <a:cs typeface="Helvetica" panose="020B0604020202020204" pitchFamily="34" charset="0"/>
              </a:rPr>
              <a:t>Fact: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wireless channel is random, and frequency offset and CSI are time-varying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xmlns="" id="{5A55E9AA-1D3F-4159-9D0C-236320F0B3A1}"/>
              </a:ext>
            </a:extLst>
          </p:cNvPr>
          <p:cNvSpPr/>
          <p:nvPr/>
        </p:nvSpPr>
        <p:spPr>
          <a:xfrm>
            <a:off x="762000" y="4564934"/>
            <a:ext cx="7848600" cy="1395234"/>
          </a:xfrm>
          <a:prstGeom prst="wedgeRoundRectCallout">
            <a:avLst>
              <a:gd name="adj1" fmla="val -18461"/>
              <a:gd name="adj2" fmla="val -979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 this process and leverage common information across packets to improve signal processing</a:t>
            </a:r>
          </a:p>
        </p:txBody>
      </p:sp>
      <p:pic>
        <p:nvPicPr>
          <p:cNvPr id="19" name="Picture 2" descr="Related image">
            <a:extLst>
              <a:ext uri="{FF2B5EF4-FFF2-40B4-BE49-F238E27FC236}">
                <a16:creationId xmlns:a16="http://schemas.microsoft.com/office/drawing/2014/main" xmlns="" id="{FA51E8E6-1CC0-4457-849C-FB04187D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89179"/>
            <a:ext cx="361950" cy="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C0CCFC-9837-4A41-B26C-21EB8CFCE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52" y="2608542"/>
            <a:ext cx="537281" cy="4297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BB93AE-177F-4363-AA35-D286B6BF736A}"/>
              </a:ext>
            </a:extLst>
          </p:cNvPr>
          <p:cNvSpPr txBox="1"/>
          <p:nvPr/>
        </p:nvSpPr>
        <p:spPr>
          <a:xfrm>
            <a:off x="129053" y="2960845"/>
            <a:ext cx="120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Packet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EE54AE-1129-4E0B-B180-E7113327BB8E}"/>
              </a:ext>
            </a:extLst>
          </p:cNvPr>
          <p:cNvSpPr txBox="1"/>
          <p:nvPr/>
        </p:nvSpPr>
        <p:spPr>
          <a:xfrm>
            <a:off x="152400" y="2962421"/>
            <a:ext cx="120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Packet 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8629CAC-9EFF-49F4-B1F7-6DAA3C609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590800"/>
            <a:ext cx="537281" cy="4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7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75" fill="hold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75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7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21" grpId="0"/>
      <p:bldP spid="21" grpId="1"/>
      <p:bldP spid="14" grpId="0" animBg="1"/>
      <p:bldP spid="22" grpId="0"/>
      <p:bldP spid="22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Examples: </a:t>
            </a:r>
          </a:p>
          <a:p>
            <a:pPr marL="0" indent="0" algn="just">
              <a:spcAft>
                <a:spcPts val="0"/>
              </a:spcAft>
              <a:buClr>
                <a:srgbClr val="FF0000"/>
              </a:buClr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Case 1: a station (STA) only receives data from a certain access point (AP)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common information: </a:t>
            </a:r>
          </a:p>
          <a:p>
            <a:pPr marL="292608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Source address</a:t>
            </a:r>
          </a:p>
          <a:p>
            <a:pPr marL="292608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Destination address</a:t>
            </a:r>
          </a:p>
          <a:p>
            <a:pPr marL="457200" lvl="1" indent="0" algn="just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dirty="0"/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1021850" cy="9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1189000">
            <a:off x="1614841" y="4495799"/>
            <a:ext cx="990600" cy="304800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1189000">
            <a:off x="1445300" y="4391871"/>
            <a:ext cx="1329683" cy="512653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1189000">
            <a:off x="1320971" y="4330057"/>
            <a:ext cx="1578338" cy="636279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13" idx="7"/>
          </p:cNvCxnSpPr>
          <p:nvPr/>
        </p:nvCxnSpPr>
        <p:spPr>
          <a:xfrm>
            <a:off x="2727104" y="4472620"/>
            <a:ext cx="4116099" cy="10314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3" idx="2"/>
          </p:cNvCxnSpPr>
          <p:nvPr/>
        </p:nvCxnSpPr>
        <p:spPr>
          <a:xfrm>
            <a:off x="2484316" y="4790315"/>
            <a:ext cx="1163759" cy="98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48075" y="5392499"/>
            <a:ext cx="3743325" cy="7619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38" y="5449782"/>
            <a:ext cx="701673" cy="681669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endCxn id="28" idx="3"/>
          </p:cNvCxnSpPr>
          <p:nvPr/>
        </p:nvCxnSpPr>
        <p:spPr>
          <a:xfrm>
            <a:off x="2425367" y="4644878"/>
            <a:ext cx="2916545" cy="88698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83072">
            <a:off x="5326139" y="5364755"/>
            <a:ext cx="302831" cy="46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071B2F-C0E7-44EC-B22D-6C11C7C1E575}"/>
              </a:ext>
            </a:extLst>
          </p:cNvPr>
          <p:cNvSpPr txBox="1"/>
          <p:nvPr/>
        </p:nvSpPr>
        <p:spPr>
          <a:xfrm>
            <a:off x="5485162" y="6035977"/>
            <a:ext cx="7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29BD79-1B54-451B-8F25-0C2656648445}"/>
              </a:ext>
            </a:extLst>
          </p:cNvPr>
          <p:cNvSpPr txBox="1"/>
          <p:nvPr/>
        </p:nvSpPr>
        <p:spPr>
          <a:xfrm>
            <a:off x="1942232" y="5615360"/>
            <a:ext cx="5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11376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Examples: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Clr>
                <a:srgbClr val="FF0000"/>
              </a:buClr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Case 2: use cellphone to watch a movie online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common information: </a:t>
            </a:r>
          </a:p>
          <a:p>
            <a:pPr marL="292608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Packet length</a:t>
            </a:r>
          </a:p>
          <a:p>
            <a:pPr marL="292608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Data rate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/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180716"/>
            <a:ext cx="3275729" cy="18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age result for youtub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0716"/>
            <a:ext cx="3048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4724400"/>
            <a:ext cx="381000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20775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Question: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Does the common information (e.g. </a:t>
            </a:r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packet length, data rate, Address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) universally exist in the normal scenario? 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/>
          </a:p>
        </p:txBody>
      </p:sp>
      <p:sp>
        <p:nvSpPr>
          <p:cNvPr id="984" name="TextBox 24"/>
          <p:cNvSpPr txBox="1">
            <a:spLocks noChangeArrowheads="1"/>
          </p:cNvSpPr>
          <p:nvPr/>
        </p:nvSpPr>
        <p:spPr bwMode="auto">
          <a:xfrm>
            <a:off x="4267200" y="3505201"/>
            <a:ext cx="152400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ea typeface="宋体" panose="02010600030101010101" pitchFamily="2" charset="-122"/>
              </a:rPr>
              <a:t>Yes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101" y="3505200"/>
            <a:ext cx="584900" cy="584775"/>
          </a:xfrm>
          <a:prstGeom prst="rect">
            <a:avLst/>
          </a:prstGeom>
        </p:spPr>
      </p:pic>
      <p:grpSp>
        <p:nvGrpSpPr>
          <p:cNvPr id="981" name="Group 980">
            <a:extLst>
              <a:ext uri="{FF2B5EF4-FFF2-40B4-BE49-F238E27FC236}">
                <a16:creationId xmlns:a16="http://schemas.microsoft.com/office/drawing/2014/main" xmlns="" id="{228F1B3D-C85C-455B-A613-7FCB0C0E3E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129" y="2405704"/>
            <a:ext cx="4058801" cy="3403530"/>
            <a:chOff x="3006" y="1532"/>
            <a:chExt cx="1883" cy="1579"/>
          </a:xfrm>
        </p:grpSpPr>
        <p:sp>
          <p:nvSpPr>
            <p:cNvPr id="982" name="AutoShape 1854">
              <a:extLst>
                <a:ext uri="{FF2B5EF4-FFF2-40B4-BE49-F238E27FC236}">
                  <a16:creationId xmlns:a16="http://schemas.microsoft.com/office/drawing/2014/main" xmlns="" id="{23BDD975-81E6-4C6F-A7C2-BD42138FE0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6" y="1532"/>
              <a:ext cx="1668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5" name="Group 2056">
              <a:extLst>
                <a:ext uri="{FF2B5EF4-FFF2-40B4-BE49-F238E27FC236}">
                  <a16:creationId xmlns:a16="http://schemas.microsoft.com/office/drawing/2014/main" xmlns="" id="{1C40C9FD-D6D0-47E5-88D0-EA7213AD6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" y="1662"/>
              <a:ext cx="1667" cy="1350"/>
              <a:chOff x="3222" y="1662"/>
              <a:chExt cx="1667" cy="1350"/>
            </a:xfrm>
          </p:grpSpPr>
          <p:sp>
            <p:nvSpPr>
              <p:cNvPr id="1658" name="Rectangle 1856">
                <a:extLst>
                  <a:ext uri="{FF2B5EF4-FFF2-40B4-BE49-F238E27FC236}">
                    <a16:creationId xmlns:a16="http://schemas.microsoft.com/office/drawing/2014/main" xmlns="" id="{C29B7B65-7557-4E1C-B935-5C65E85A6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662"/>
                <a:ext cx="1524" cy="1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Rectangle 1857">
                <a:extLst>
                  <a:ext uri="{FF2B5EF4-FFF2-40B4-BE49-F238E27FC236}">
                    <a16:creationId xmlns:a16="http://schemas.microsoft.com/office/drawing/2014/main" xmlns="" id="{4C740A74-D001-4485-A980-4BAC782D8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662"/>
                <a:ext cx="1524" cy="119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1858">
                <a:extLst>
                  <a:ext uri="{FF2B5EF4-FFF2-40B4-BE49-F238E27FC236}">
                    <a16:creationId xmlns:a16="http://schemas.microsoft.com/office/drawing/2014/main" xmlns="" id="{ABC7787A-58AA-4B40-82DA-B3ACD2A6F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Line 1859">
                <a:extLst>
                  <a:ext uri="{FF2B5EF4-FFF2-40B4-BE49-F238E27FC236}">
                    <a16:creationId xmlns:a16="http://schemas.microsoft.com/office/drawing/2014/main" xmlns="" id="{435111BE-6B3E-4CD5-B9B9-90F637848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Line 1860">
                <a:extLst>
                  <a:ext uri="{FF2B5EF4-FFF2-40B4-BE49-F238E27FC236}">
                    <a16:creationId xmlns:a16="http://schemas.microsoft.com/office/drawing/2014/main" xmlns="" id="{D6232EE7-21E3-4726-8974-AB17CC2CB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0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1861">
                <a:extLst>
                  <a:ext uri="{FF2B5EF4-FFF2-40B4-BE49-F238E27FC236}">
                    <a16:creationId xmlns:a16="http://schemas.microsoft.com/office/drawing/2014/main" xmlns="" id="{40AD8F68-685F-4776-9C9B-1445B74A4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5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Line 1862">
                <a:extLst>
                  <a:ext uri="{FF2B5EF4-FFF2-40B4-BE49-F238E27FC236}">
                    <a16:creationId xmlns:a16="http://schemas.microsoft.com/office/drawing/2014/main" xmlns="" id="{2D4CCE38-75DA-48C1-B32C-9F40E4BB6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858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Line 1863">
                <a:extLst>
                  <a:ext uri="{FF2B5EF4-FFF2-40B4-BE49-F238E27FC236}">
                    <a16:creationId xmlns:a16="http://schemas.microsoft.com/office/drawing/2014/main" xmlns="" id="{C208AEEF-86A5-4FD2-BD99-7DDB52FFE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516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Line 1864">
                <a:extLst>
                  <a:ext uri="{FF2B5EF4-FFF2-40B4-BE49-F238E27FC236}">
                    <a16:creationId xmlns:a16="http://schemas.microsoft.com/office/drawing/2014/main" xmlns="" id="{F986FBE5-08AB-4F6F-8556-98F83093B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174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Line 1865">
                <a:extLst>
                  <a:ext uri="{FF2B5EF4-FFF2-40B4-BE49-F238E27FC236}">
                    <a16:creationId xmlns:a16="http://schemas.microsoft.com/office/drawing/2014/main" xmlns="" id="{C71CDE7D-4AFC-4471-A4CC-3826136DF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1831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1866">
                <a:extLst>
                  <a:ext uri="{FF2B5EF4-FFF2-40B4-BE49-F238E27FC236}">
                    <a16:creationId xmlns:a16="http://schemas.microsoft.com/office/drawing/2014/main" xmlns="" id="{16E33459-70D0-4A17-97D7-487BE9C14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1662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Line 1867">
                <a:extLst>
                  <a:ext uri="{FF2B5EF4-FFF2-40B4-BE49-F238E27FC236}">
                    <a16:creationId xmlns:a16="http://schemas.microsoft.com/office/drawing/2014/main" xmlns="" id="{E99F483A-F427-412E-923E-041258B77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858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Line 1868">
                <a:extLst>
                  <a:ext uri="{FF2B5EF4-FFF2-40B4-BE49-F238E27FC236}">
                    <a16:creationId xmlns:a16="http://schemas.microsoft.com/office/drawing/2014/main" xmlns="" id="{9F741CA9-D7C5-4D7F-9EE1-4BAF2AB67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9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Line 1869">
                <a:extLst>
                  <a:ext uri="{FF2B5EF4-FFF2-40B4-BE49-F238E27FC236}">
                    <a16:creationId xmlns:a16="http://schemas.microsoft.com/office/drawing/2014/main" xmlns="" id="{3D80F9D4-81C1-4E27-907C-F1D7BEC19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Line 1870">
                <a:extLst>
                  <a:ext uri="{FF2B5EF4-FFF2-40B4-BE49-F238E27FC236}">
                    <a16:creationId xmlns:a16="http://schemas.microsoft.com/office/drawing/2014/main" xmlns="" id="{61FB0E5E-7B75-4914-AE5D-9E589CEC9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858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Line 1871">
                <a:extLst>
                  <a:ext uri="{FF2B5EF4-FFF2-40B4-BE49-F238E27FC236}">
                    <a16:creationId xmlns:a16="http://schemas.microsoft.com/office/drawing/2014/main" xmlns="" id="{15ADB38A-99E3-438C-ABD8-42324D8A7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Line 1872">
                <a:extLst>
                  <a:ext uri="{FF2B5EF4-FFF2-40B4-BE49-F238E27FC236}">
                    <a16:creationId xmlns:a16="http://schemas.microsoft.com/office/drawing/2014/main" xmlns="" id="{48457EE6-B1B4-4580-9700-419102F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" y="283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Line 1873">
                <a:extLst>
                  <a:ext uri="{FF2B5EF4-FFF2-40B4-BE49-F238E27FC236}">
                    <a16:creationId xmlns:a16="http://schemas.microsoft.com/office/drawing/2014/main" xmlns="" id="{F9987F0C-EBEA-4DB9-ACE0-B01ED8552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166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Rectangle 1874">
                <a:extLst>
                  <a:ext uri="{FF2B5EF4-FFF2-40B4-BE49-F238E27FC236}">
                    <a16:creationId xmlns:a16="http://schemas.microsoft.com/office/drawing/2014/main" xmlns="" id="{B18BE294-06C9-4EE0-BF54-794C48A8E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" y="2869"/>
                <a:ext cx="9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7" name="Line 1875">
                <a:extLst>
                  <a:ext uri="{FF2B5EF4-FFF2-40B4-BE49-F238E27FC236}">
                    <a16:creationId xmlns:a16="http://schemas.microsoft.com/office/drawing/2014/main" xmlns="" id="{3D513EC8-C712-4B10-9829-B5A406CF2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283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1876">
                <a:extLst>
                  <a:ext uri="{FF2B5EF4-FFF2-40B4-BE49-F238E27FC236}">
                    <a16:creationId xmlns:a16="http://schemas.microsoft.com/office/drawing/2014/main" xmlns="" id="{78A79D7B-7B89-4B22-956C-1062F7D35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66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Rectangle 1877">
                <a:extLst>
                  <a:ext uri="{FF2B5EF4-FFF2-40B4-BE49-F238E27FC236}">
                    <a16:creationId xmlns:a16="http://schemas.microsoft.com/office/drawing/2014/main" xmlns="" id="{A75122C3-2ACF-4E8F-9D58-E4333B85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" y="2869"/>
                <a:ext cx="195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0" name="Line 1878">
                <a:extLst>
                  <a:ext uri="{FF2B5EF4-FFF2-40B4-BE49-F238E27FC236}">
                    <a16:creationId xmlns:a16="http://schemas.microsoft.com/office/drawing/2014/main" xmlns="" id="{E9A30FFF-C300-4E11-A4AD-5CE9E549D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0" y="283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Line 1879">
                <a:extLst>
                  <a:ext uri="{FF2B5EF4-FFF2-40B4-BE49-F238E27FC236}">
                    <a16:creationId xmlns:a16="http://schemas.microsoft.com/office/drawing/2014/main" xmlns="" id="{4C98C73B-10B4-479F-9C33-AF8F524EA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0" y="166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Rectangle 1880">
                <a:extLst>
                  <a:ext uri="{FF2B5EF4-FFF2-40B4-BE49-F238E27FC236}">
                    <a16:creationId xmlns:a16="http://schemas.microsoft.com/office/drawing/2014/main" xmlns="" id="{7C3EEA27-2D4E-483E-929E-3F3D82A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" y="2869"/>
                <a:ext cx="24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3" name="Line 1881">
                <a:extLst>
                  <a:ext uri="{FF2B5EF4-FFF2-40B4-BE49-F238E27FC236}">
                    <a16:creationId xmlns:a16="http://schemas.microsoft.com/office/drawing/2014/main" xmlns="" id="{A57B2BF2-7B19-4B83-9650-3BF5880B0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5" y="2839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Line 1882">
                <a:extLst>
                  <a:ext uri="{FF2B5EF4-FFF2-40B4-BE49-F238E27FC236}">
                    <a16:creationId xmlns:a16="http://schemas.microsoft.com/office/drawing/2014/main" xmlns="" id="{B484429B-8852-465D-A0B5-0C0E6BF11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" y="1662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Rectangle 1883">
                <a:extLst>
                  <a:ext uri="{FF2B5EF4-FFF2-40B4-BE49-F238E27FC236}">
                    <a16:creationId xmlns:a16="http://schemas.microsoft.com/office/drawing/2014/main" xmlns="" id="{8AFB96E0-930D-47A4-BC0E-4537B880E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869"/>
                <a:ext cx="24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1500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6" name="Line 1884">
                <a:extLst>
                  <a:ext uri="{FF2B5EF4-FFF2-40B4-BE49-F238E27FC236}">
                    <a16:creationId xmlns:a16="http://schemas.microsoft.com/office/drawing/2014/main" xmlns="" id="{DA16BE05-0992-4C94-9FF0-2EB7140E1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858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Line 1885">
                <a:extLst>
                  <a:ext uri="{FF2B5EF4-FFF2-40B4-BE49-F238E27FC236}">
                    <a16:creationId xmlns:a16="http://schemas.microsoft.com/office/drawing/2014/main" xmlns="" id="{2B09F370-FA07-49BA-8E7A-3A3A81FA4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1" y="2858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Rectangle 1886">
                <a:extLst>
                  <a:ext uri="{FF2B5EF4-FFF2-40B4-BE49-F238E27FC236}">
                    <a16:creationId xmlns:a16="http://schemas.microsoft.com/office/drawing/2014/main" xmlns="" id="{CA66321A-27A4-421B-890D-1A33E473D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802"/>
                <a:ext cx="92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9" name="Line 1887">
                <a:extLst>
                  <a:ext uri="{FF2B5EF4-FFF2-40B4-BE49-F238E27FC236}">
                    <a16:creationId xmlns:a16="http://schemas.microsoft.com/office/drawing/2014/main" xmlns="" id="{6D08FFD9-AF31-4AF9-BA7E-987B045BD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516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Line 1888">
                <a:extLst>
                  <a:ext uri="{FF2B5EF4-FFF2-40B4-BE49-F238E27FC236}">
                    <a16:creationId xmlns:a16="http://schemas.microsoft.com/office/drawing/2014/main" xmlns="" id="{20310CA3-1F27-4431-86F4-4AC240E43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1" y="2516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Rectangle 1889">
                <a:extLst>
                  <a:ext uri="{FF2B5EF4-FFF2-40B4-BE49-F238E27FC236}">
                    <a16:creationId xmlns:a16="http://schemas.microsoft.com/office/drawing/2014/main" xmlns="" id="{2FF8D991-2243-420B-B087-DAC70ABDD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2460"/>
                <a:ext cx="16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0.1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2" name="Line 1890">
                <a:extLst>
                  <a:ext uri="{FF2B5EF4-FFF2-40B4-BE49-F238E27FC236}">
                    <a16:creationId xmlns:a16="http://schemas.microsoft.com/office/drawing/2014/main" xmlns="" id="{C1544B32-E75B-45E7-BEBB-5FCD2DD18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174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Line 1891">
                <a:extLst>
                  <a:ext uri="{FF2B5EF4-FFF2-40B4-BE49-F238E27FC236}">
                    <a16:creationId xmlns:a16="http://schemas.microsoft.com/office/drawing/2014/main" xmlns="" id="{95617DFB-1248-4257-8DA3-E04111CF1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1" y="2174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Rectangle 1892">
                <a:extLst>
                  <a:ext uri="{FF2B5EF4-FFF2-40B4-BE49-F238E27FC236}">
                    <a16:creationId xmlns:a16="http://schemas.microsoft.com/office/drawing/2014/main" xmlns="" id="{A53F8237-888E-4755-B247-61B821A11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2118"/>
                <a:ext cx="16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0.2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5" name="Line 1893">
                <a:extLst>
                  <a:ext uri="{FF2B5EF4-FFF2-40B4-BE49-F238E27FC236}">
                    <a16:creationId xmlns:a16="http://schemas.microsoft.com/office/drawing/2014/main" xmlns="" id="{30E8D78E-9DE3-444E-82E2-2CAED5490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1831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Line 1894">
                <a:extLst>
                  <a:ext uri="{FF2B5EF4-FFF2-40B4-BE49-F238E27FC236}">
                    <a16:creationId xmlns:a16="http://schemas.microsoft.com/office/drawing/2014/main" xmlns="" id="{B346E62B-9CD1-494B-A59D-001672623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1" y="1831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Rectangle 1895">
                <a:extLst>
                  <a:ext uri="{FF2B5EF4-FFF2-40B4-BE49-F238E27FC236}">
                    <a16:creationId xmlns:a16="http://schemas.microsoft.com/office/drawing/2014/main" xmlns="" id="{1FB4FAC8-483E-4BAD-9DEF-DF107472A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" y="1776"/>
                <a:ext cx="16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0.3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8" name="Line 1896">
                <a:extLst>
                  <a:ext uri="{FF2B5EF4-FFF2-40B4-BE49-F238E27FC236}">
                    <a16:creationId xmlns:a16="http://schemas.microsoft.com/office/drawing/2014/main" xmlns="" id="{6EA03814-94E6-4A65-B21D-26E1EBAD5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1662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Line 1897">
                <a:extLst>
                  <a:ext uri="{FF2B5EF4-FFF2-40B4-BE49-F238E27FC236}">
                    <a16:creationId xmlns:a16="http://schemas.microsoft.com/office/drawing/2014/main" xmlns="" id="{FF4CDF43-D773-4324-AC65-66E8DE80C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5" y="2858"/>
                <a:ext cx="15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1898">
                <a:extLst>
                  <a:ext uri="{FF2B5EF4-FFF2-40B4-BE49-F238E27FC236}">
                    <a16:creationId xmlns:a16="http://schemas.microsoft.com/office/drawing/2014/main" xmlns="" id="{487F334B-3E23-43BD-8F78-8633F2F55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9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Line 1899">
                <a:extLst>
                  <a:ext uri="{FF2B5EF4-FFF2-40B4-BE49-F238E27FC236}">
                    <a16:creationId xmlns:a16="http://schemas.microsoft.com/office/drawing/2014/main" xmlns="" id="{5A826AB6-48B6-451E-8648-9538B020A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" y="1662"/>
                <a:ext cx="0" cy="1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1900">
                <a:extLst>
                  <a:ext uri="{FF2B5EF4-FFF2-40B4-BE49-F238E27FC236}">
                    <a16:creationId xmlns:a16="http://schemas.microsoft.com/office/drawing/2014/main" xmlns="" id="{6C5B94B4-3EF0-48F8-981F-628C9023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1850"/>
                <a:ext cx="347" cy="1004"/>
              </a:xfrm>
              <a:custGeom>
                <a:avLst/>
                <a:gdLst>
                  <a:gd name="T0" fmla="*/ 4 w 347"/>
                  <a:gd name="T1" fmla="*/ 1004 h 1004"/>
                  <a:gd name="T2" fmla="*/ 11 w 347"/>
                  <a:gd name="T3" fmla="*/ 1004 h 1004"/>
                  <a:gd name="T4" fmla="*/ 15 w 347"/>
                  <a:gd name="T5" fmla="*/ 1004 h 1004"/>
                  <a:gd name="T6" fmla="*/ 19 w 347"/>
                  <a:gd name="T7" fmla="*/ 1004 h 1004"/>
                  <a:gd name="T8" fmla="*/ 26 w 347"/>
                  <a:gd name="T9" fmla="*/ 872 h 1004"/>
                  <a:gd name="T10" fmla="*/ 30 w 347"/>
                  <a:gd name="T11" fmla="*/ 989 h 1004"/>
                  <a:gd name="T12" fmla="*/ 30 w 347"/>
                  <a:gd name="T13" fmla="*/ 1004 h 1004"/>
                  <a:gd name="T14" fmla="*/ 33 w 347"/>
                  <a:gd name="T15" fmla="*/ 993 h 1004"/>
                  <a:gd name="T16" fmla="*/ 41 w 347"/>
                  <a:gd name="T17" fmla="*/ 1004 h 1004"/>
                  <a:gd name="T18" fmla="*/ 48 w 347"/>
                  <a:gd name="T19" fmla="*/ 1004 h 1004"/>
                  <a:gd name="T20" fmla="*/ 56 w 347"/>
                  <a:gd name="T21" fmla="*/ 1004 h 1004"/>
                  <a:gd name="T22" fmla="*/ 59 w 347"/>
                  <a:gd name="T23" fmla="*/ 1004 h 1004"/>
                  <a:gd name="T24" fmla="*/ 63 w 347"/>
                  <a:gd name="T25" fmla="*/ 1004 h 1004"/>
                  <a:gd name="T26" fmla="*/ 67 w 347"/>
                  <a:gd name="T27" fmla="*/ 1004 h 1004"/>
                  <a:gd name="T28" fmla="*/ 70 w 347"/>
                  <a:gd name="T29" fmla="*/ 1004 h 1004"/>
                  <a:gd name="T30" fmla="*/ 74 w 347"/>
                  <a:gd name="T31" fmla="*/ 945 h 1004"/>
                  <a:gd name="T32" fmla="*/ 78 w 347"/>
                  <a:gd name="T33" fmla="*/ 0 h 1004"/>
                  <a:gd name="T34" fmla="*/ 85 w 347"/>
                  <a:gd name="T35" fmla="*/ 1004 h 1004"/>
                  <a:gd name="T36" fmla="*/ 96 w 347"/>
                  <a:gd name="T37" fmla="*/ 1004 h 1004"/>
                  <a:gd name="T38" fmla="*/ 107 w 347"/>
                  <a:gd name="T39" fmla="*/ 1004 h 1004"/>
                  <a:gd name="T40" fmla="*/ 115 w 347"/>
                  <a:gd name="T41" fmla="*/ 989 h 1004"/>
                  <a:gd name="T42" fmla="*/ 122 w 347"/>
                  <a:gd name="T43" fmla="*/ 688 h 1004"/>
                  <a:gd name="T44" fmla="*/ 129 w 347"/>
                  <a:gd name="T45" fmla="*/ 1004 h 1004"/>
                  <a:gd name="T46" fmla="*/ 140 w 347"/>
                  <a:gd name="T47" fmla="*/ 1004 h 1004"/>
                  <a:gd name="T48" fmla="*/ 151 w 347"/>
                  <a:gd name="T49" fmla="*/ 1004 h 1004"/>
                  <a:gd name="T50" fmla="*/ 163 w 347"/>
                  <a:gd name="T51" fmla="*/ 1004 h 1004"/>
                  <a:gd name="T52" fmla="*/ 174 w 347"/>
                  <a:gd name="T53" fmla="*/ 1004 h 1004"/>
                  <a:gd name="T54" fmla="*/ 185 w 347"/>
                  <a:gd name="T55" fmla="*/ 1004 h 1004"/>
                  <a:gd name="T56" fmla="*/ 196 w 347"/>
                  <a:gd name="T57" fmla="*/ 1004 h 1004"/>
                  <a:gd name="T58" fmla="*/ 207 w 347"/>
                  <a:gd name="T59" fmla="*/ 1004 h 1004"/>
                  <a:gd name="T60" fmla="*/ 218 w 347"/>
                  <a:gd name="T61" fmla="*/ 1004 h 1004"/>
                  <a:gd name="T62" fmla="*/ 229 w 347"/>
                  <a:gd name="T63" fmla="*/ 1004 h 1004"/>
                  <a:gd name="T64" fmla="*/ 240 w 347"/>
                  <a:gd name="T65" fmla="*/ 1004 h 1004"/>
                  <a:gd name="T66" fmla="*/ 251 w 347"/>
                  <a:gd name="T67" fmla="*/ 1004 h 1004"/>
                  <a:gd name="T68" fmla="*/ 262 w 347"/>
                  <a:gd name="T69" fmla="*/ 1004 h 1004"/>
                  <a:gd name="T70" fmla="*/ 273 w 347"/>
                  <a:gd name="T71" fmla="*/ 1004 h 1004"/>
                  <a:gd name="T72" fmla="*/ 284 w 347"/>
                  <a:gd name="T73" fmla="*/ 1004 h 1004"/>
                  <a:gd name="T74" fmla="*/ 295 w 347"/>
                  <a:gd name="T75" fmla="*/ 1004 h 1004"/>
                  <a:gd name="T76" fmla="*/ 306 w 347"/>
                  <a:gd name="T77" fmla="*/ 1004 h 1004"/>
                  <a:gd name="T78" fmla="*/ 318 w 347"/>
                  <a:gd name="T79" fmla="*/ 1004 h 1004"/>
                  <a:gd name="T80" fmla="*/ 329 w 347"/>
                  <a:gd name="T81" fmla="*/ 1004 h 1004"/>
                  <a:gd name="T82" fmla="*/ 340 w 347"/>
                  <a:gd name="T83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7" h="1004">
                    <a:moveTo>
                      <a:pt x="0" y="699"/>
                    </a:moveTo>
                    <a:lnTo>
                      <a:pt x="0" y="1004"/>
                    </a:lnTo>
                    <a:lnTo>
                      <a:pt x="4" y="1004"/>
                    </a:lnTo>
                    <a:lnTo>
                      <a:pt x="8" y="1004"/>
                    </a:lnTo>
                    <a:lnTo>
                      <a:pt x="8" y="1000"/>
                    </a:lnTo>
                    <a:lnTo>
                      <a:pt x="11" y="1004"/>
                    </a:lnTo>
                    <a:lnTo>
                      <a:pt x="11" y="243"/>
                    </a:lnTo>
                    <a:lnTo>
                      <a:pt x="11" y="1004"/>
                    </a:lnTo>
                    <a:lnTo>
                      <a:pt x="15" y="1004"/>
                    </a:lnTo>
                    <a:lnTo>
                      <a:pt x="15" y="997"/>
                    </a:lnTo>
                    <a:lnTo>
                      <a:pt x="15" y="1004"/>
                    </a:lnTo>
                    <a:lnTo>
                      <a:pt x="19" y="1004"/>
                    </a:lnTo>
                    <a:lnTo>
                      <a:pt x="22" y="1004"/>
                    </a:lnTo>
                    <a:lnTo>
                      <a:pt x="26" y="1004"/>
                    </a:lnTo>
                    <a:lnTo>
                      <a:pt x="26" y="872"/>
                    </a:lnTo>
                    <a:lnTo>
                      <a:pt x="26" y="1004"/>
                    </a:lnTo>
                    <a:lnTo>
                      <a:pt x="30" y="1004"/>
                    </a:lnTo>
                    <a:lnTo>
                      <a:pt x="30" y="989"/>
                    </a:lnTo>
                    <a:lnTo>
                      <a:pt x="30" y="1004"/>
                    </a:lnTo>
                    <a:lnTo>
                      <a:pt x="30" y="1000"/>
                    </a:lnTo>
                    <a:lnTo>
                      <a:pt x="30" y="1004"/>
                    </a:lnTo>
                    <a:lnTo>
                      <a:pt x="33" y="1000"/>
                    </a:lnTo>
                    <a:lnTo>
                      <a:pt x="33" y="1004"/>
                    </a:lnTo>
                    <a:lnTo>
                      <a:pt x="33" y="993"/>
                    </a:lnTo>
                    <a:lnTo>
                      <a:pt x="37" y="1004"/>
                    </a:lnTo>
                    <a:lnTo>
                      <a:pt x="37" y="1000"/>
                    </a:lnTo>
                    <a:lnTo>
                      <a:pt x="41" y="1004"/>
                    </a:lnTo>
                    <a:lnTo>
                      <a:pt x="41" y="993"/>
                    </a:lnTo>
                    <a:lnTo>
                      <a:pt x="44" y="1004"/>
                    </a:lnTo>
                    <a:lnTo>
                      <a:pt x="48" y="1004"/>
                    </a:lnTo>
                    <a:lnTo>
                      <a:pt x="48" y="824"/>
                    </a:lnTo>
                    <a:lnTo>
                      <a:pt x="52" y="1004"/>
                    </a:lnTo>
                    <a:lnTo>
                      <a:pt x="56" y="1004"/>
                    </a:lnTo>
                    <a:lnTo>
                      <a:pt x="56" y="1000"/>
                    </a:lnTo>
                    <a:lnTo>
                      <a:pt x="56" y="1004"/>
                    </a:lnTo>
                    <a:lnTo>
                      <a:pt x="59" y="1004"/>
                    </a:lnTo>
                    <a:lnTo>
                      <a:pt x="59" y="662"/>
                    </a:lnTo>
                    <a:lnTo>
                      <a:pt x="59" y="1004"/>
                    </a:lnTo>
                    <a:lnTo>
                      <a:pt x="63" y="1004"/>
                    </a:lnTo>
                    <a:lnTo>
                      <a:pt x="63" y="1000"/>
                    </a:lnTo>
                    <a:lnTo>
                      <a:pt x="63" y="1004"/>
                    </a:lnTo>
                    <a:lnTo>
                      <a:pt x="67" y="1004"/>
                    </a:lnTo>
                    <a:lnTo>
                      <a:pt x="67" y="930"/>
                    </a:lnTo>
                    <a:lnTo>
                      <a:pt x="67" y="1004"/>
                    </a:lnTo>
                    <a:lnTo>
                      <a:pt x="70" y="1004"/>
                    </a:lnTo>
                    <a:lnTo>
                      <a:pt x="70" y="960"/>
                    </a:lnTo>
                    <a:lnTo>
                      <a:pt x="70" y="1004"/>
                    </a:lnTo>
                    <a:lnTo>
                      <a:pt x="74" y="945"/>
                    </a:lnTo>
                    <a:lnTo>
                      <a:pt x="74" y="1004"/>
                    </a:lnTo>
                    <a:lnTo>
                      <a:pt x="78" y="1004"/>
                    </a:lnTo>
                    <a:lnTo>
                      <a:pt x="78" y="0"/>
                    </a:lnTo>
                    <a:lnTo>
                      <a:pt x="78" y="1004"/>
                    </a:lnTo>
                    <a:lnTo>
                      <a:pt x="81" y="1004"/>
                    </a:lnTo>
                    <a:lnTo>
                      <a:pt x="85" y="1004"/>
                    </a:lnTo>
                    <a:lnTo>
                      <a:pt x="89" y="1004"/>
                    </a:lnTo>
                    <a:lnTo>
                      <a:pt x="92" y="1004"/>
                    </a:lnTo>
                    <a:lnTo>
                      <a:pt x="96" y="1004"/>
                    </a:lnTo>
                    <a:lnTo>
                      <a:pt x="100" y="1004"/>
                    </a:lnTo>
                    <a:lnTo>
                      <a:pt x="104" y="1004"/>
                    </a:lnTo>
                    <a:lnTo>
                      <a:pt x="107" y="1004"/>
                    </a:lnTo>
                    <a:lnTo>
                      <a:pt x="111" y="1004"/>
                    </a:lnTo>
                    <a:lnTo>
                      <a:pt x="115" y="1004"/>
                    </a:lnTo>
                    <a:lnTo>
                      <a:pt x="115" y="989"/>
                    </a:lnTo>
                    <a:lnTo>
                      <a:pt x="115" y="1004"/>
                    </a:lnTo>
                    <a:lnTo>
                      <a:pt x="118" y="1004"/>
                    </a:lnTo>
                    <a:lnTo>
                      <a:pt x="122" y="688"/>
                    </a:lnTo>
                    <a:lnTo>
                      <a:pt x="122" y="1004"/>
                    </a:lnTo>
                    <a:lnTo>
                      <a:pt x="126" y="1004"/>
                    </a:lnTo>
                    <a:lnTo>
                      <a:pt x="129" y="1004"/>
                    </a:lnTo>
                    <a:lnTo>
                      <a:pt x="133" y="1004"/>
                    </a:lnTo>
                    <a:lnTo>
                      <a:pt x="137" y="1004"/>
                    </a:lnTo>
                    <a:lnTo>
                      <a:pt x="140" y="1004"/>
                    </a:lnTo>
                    <a:lnTo>
                      <a:pt x="144" y="1004"/>
                    </a:lnTo>
                    <a:lnTo>
                      <a:pt x="148" y="1004"/>
                    </a:lnTo>
                    <a:lnTo>
                      <a:pt x="151" y="1004"/>
                    </a:lnTo>
                    <a:lnTo>
                      <a:pt x="155" y="1004"/>
                    </a:lnTo>
                    <a:lnTo>
                      <a:pt x="159" y="1004"/>
                    </a:lnTo>
                    <a:lnTo>
                      <a:pt x="163" y="1004"/>
                    </a:lnTo>
                    <a:lnTo>
                      <a:pt x="166" y="1004"/>
                    </a:lnTo>
                    <a:lnTo>
                      <a:pt x="170" y="1004"/>
                    </a:lnTo>
                    <a:lnTo>
                      <a:pt x="174" y="1004"/>
                    </a:lnTo>
                    <a:lnTo>
                      <a:pt x="177" y="1004"/>
                    </a:lnTo>
                    <a:lnTo>
                      <a:pt x="181" y="1004"/>
                    </a:lnTo>
                    <a:lnTo>
                      <a:pt x="185" y="1004"/>
                    </a:lnTo>
                    <a:lnTo>
                      <a:pt x="188" y="1004"/>
                    </a:lnTo>
                    <a:lnTo>
                      <a:pt x="192" y="1004"/>
                    </a:lnTo>
                    <a:lnTo>
                      <a:pt x="196" y="1004"/>
                    </a:lnTo>
                    <a:lnTo>
                      <a:pt x="199" y="1004"/>
                    </a:lnTo>
                    <a:lnTo>
                      <a:pt x="203" y="1004"/>
                    </a:lnTo>
                    <a:lnTo>
                      <a:pt x="207" y="1004"/>
                    </a:lnTo>
                    <a:lnTo>
                      <a:pt x="211" y="1004"/>
                    </a:lnTo>
                    <a:lnTo>
                      <a:pt x="214" y="1004"/>
                    </a:lnTo>
                    <a:lnTo>
                      <a:pt x="218" y="1004"/>
                    </a:lnTo>
                    <a:lnTo>
                      <a:pt x="222" y="1004"/>
                    </a:lnTo>
                    <a:lnTo>
                      <a:pt x="225" y="1004"/>
                    </a:lnTo>
                    <a:lnTo>
                      <a:pt x="229" y="1004"/>
                    </a:lnTo>
                    <a:lnTo>
                      <a:pt x="233" y="1004"/>
                    </a:lnTo>
                    <a:lnTo>
                      <a:pt x="236" y="1004"/>
                    </a:lnTo>
                    <a:lnTo>
                      <a:pt x="240" y="1004"/>
                    </a:lnTo>
                    <a:lnTo>
                      <a:pt x="244" y="1004"/>
                    </a:lnTo>
                    <a:lnTo>
                      <a:pt x="247" y="1004"/>
                    </a:lnTo>
                    <a:lnTo>
                      <a:pt x="251" y="1004"/>
                    </a:lnTo>
                    <a:lnTo>
                      <a:pt x="255" y="1004"/>
                    </a:lnTo>
                    <a:lnTo>
                      <a:pt x="258" y="1004"/>
                    </a:lnTo>
                    <a:lnTo>
                      <a:pt x="262" y="1004"/>
                    </a:lnTo>
                    <a:lnTo>
                      <a:pt x="266" y="1004"/>
                    </a:lnTo>
                    <a:lnTo>
                      <a:pt x="270" y="1004"/>
                    </a:lnTo>
                    <a:lnTo>
                      <a:pt x="273" y="1004"/>
                    </a:lnTo>
                    <a:lnTo>
                      <a:pt x="277" y="1004"/>
                    </a:lnTo>
                    <a:lnTo>
                      <a:pt x="281" y="1004"/>
                    </a:lnTo>
                    <a:lnTo>
                      <a:pt x="284" y="1004"/>
                    </a:lnTo>
                    <a:lnTo>
                      <a:pt x="288" y="1004"/>
                    </a:lnTo>
                    <a:lnTo>
                      <a:pt x="292" y="1004"/>
                    </a:lnTo>
                    <a:lnTo>
                      <a:pt x="295" y="1004"/>
                    </a:lnTo>
                    <a:lnTo>
                      <a:pt x="299" y="1004"/>
                    </a:lnTo>
                    <a:lnTo>
                      <a:pt x="303" y="1004"/>
                    </a:lnTo>
                    <a:lnTo>
                      <a:pt x="306" y="1004"/>
                    </a:lnTo>
                    <a:lnTo>
                      <a:pt x="310" y="1004"/>
                    </a:lnTo>
                    <a:lnTo>
                      <a:pt x="314" y="1004"/>
                    </a:lnTo>
                    <a:lnTo>
                      <a:pt x="318" y="1004"/>
                    </a:lnTo>
                    <a:lnTo>
                      <a:pt x="321" y="1004"/>
                    </a:lnTo>
                    <a:lnTo>
                      <a:pt x="325" y="1004"/>
                    </a:lnTo>
                    <a:lnTo>
                      <a:pt x="329" y="1004"/>
                    </a:lnTo>
                    <a:lnTo>
                      <a:pt x="332" y="1004"/>
                    </a:lnTo>
                    <a:lnTo>
                      <a:pt x="336" y="1004"/>
                    </a:lnTo>
                    <a:lnTo>
                      <a:pt x="340" y="1004"/>
                    </a:lnTo>
                    <a:lnTo>
                      <a:pt x="343" y="1004"/>
                    </a:lnTo>
                    <a:lnTo>
                      <a:pt x="347" y="1004"/>
                    </a:lnTo>
                  </a:path>
                </a:pathLst>
              </a:cu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1901">
                <a:extLst>
                  <a:ext uri="{FF2B5EF4-FFF2-40B4-BE49-F238E27FC236}">
                    <a16:creationId xmlns:a16="http://schemas.microsoft.com/office/drawing/2014/main" xmlns="" id="{A4C57467-BFDE-4D44-843E-4ED84F37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2854"/>
                <a:ext cx="476" cy="0"/>
              </a:xfrm>
              <a:custGeom>
                <a:avLst/>
                <a:gdLst>
                  <a:gd name="T0" fmla="*/ 7 w 476"/>
                  <a:gd name="T1" fmla="*/ 18 w 476"/>
                  <a:gd name="T2" fmla="*/ 30 w 476"/>
                  <a:gd name="T3" fmla="*/ 41 w 476"/>
                  <a:gd name="T4" fmla="*/ 52 w 476"/>
                  <a:gd name="T5" fmla="*/ 63 w 476"/>
                  <a:gd name="T6" fmla="*/ 74 w 476"/>
                  <a:gd name="T7" fmla="*/ 85 w 476"/>
                  <a:gd name="T8" fmla="*/ 96 w 476"/>
                  <a:gd name="T9" fmla="*/ 107 w 476"/>
                  <a:gd name="T10" fmla="*/ 118 w 476"/>
                  <a:gd name="T11" fmla="*/ 129 w 476"/>
                  <a:gd name="T12" fmla="*/ 140 w 476"/>
                  <a:gd name="T13" fmla="*/ 151 w 476"/>
                  <a:gd name="T14" fmla="*/ 162 w 476"/>
                  <a:gd name="T15" fmla="*/ 173 w 476"/>
                  <a:gd name="T16" fmla="*/ 185 w 476"/>
                  <a:gd name="T17" fmla="*/ 196 w 476"/>
                  <a:gd name="T18" fmla="*/ 207 w 476"/>
                  <a:gd name="T19" fmla="*/ 218 w 476"/>
                  <a:gd name="T20" fmla="*/ 229 w 476"/>
                  <a:gd name="T21" fmla="*/ 240 w 476"/>
                  <a:gd name="T22" fmla="*/ 251 w 476"/>
                  <a:gd name="T23" fmla="*/ 266 w 476"/>
                  <a:gd name="T24" fmla="*/ 277 w 476"/>
                  <a:gd name="T25" fmla="*/ 288 w 476"/>
                  <a:gd name="T26" fmla="*/ 299 w 476"/>
                  <a:gd name="T27" fmla="*/ 310 w 476"/>
                  <a:gd name="T28" fmla="*/ 321 w 476"/>
                  <a:gd name="T29" fmla="*/ 332 w 476"/>
                  <a:gd name="T30" fmla="*/ 343 w 476"/>
                  <a:gd name="T31" fmla="*/ 354 w 476"/>
                  <a:gd name="T32" fmla="*/ 365 w 476"/>
                  <a:gd name="T33" fmla="*/ 376 w 476"/>
                  <a:gd name="T34" fmla="*/ 391 w 476"/>
                  <a:gd name="T35" fmla="*/ 402 w 476"/>
                  <a:gd name="T36" fmla="*/ 413 w 476"/>
                  <a:gd name="T37" fmla="*/ 424 w 476"/>
                  <a:gd name="T38" fmla="*/ 435 w 476"/>
                  <a:gd name="T39" fmla="*/ 446 w 476"/>
                  <a:gd name="T40" fmla="*/ 458 w 476"/>
                  <a:gd name="T41" fmla="*/ 469 w 4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</a:cxnLst>
                <a:rect l="0" t="0" r="r" b="b"/>
                <a:pathLst>
                  <a:path w="476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2" y="0"/>
                    </a:lnTo>
                    <a:lnTo>
                      <a:pt x="166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92" y="0"/>
                    </a:lnTo>
                    <a:lnTo>
                      <a:pt x="196" y="0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4" y="0"/>
                    </a:lnTo>
                    <a:lnTo>
                      <a:pt x="218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29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4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58" y="0"/>
                    </a:lnTo>
                    <a:lnTo>
                      <a:pt x="266" y="0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0" y="0"/>
                    </a:lnTo>
                    <a:lnTo>
                      <a:pt x="284" y="0"/>
                    </a:lnTo>
                    <a:lnTo>
                      <a:pt x="288" y="0"/>
                    </a:lnTo>
                    <a:lnTo>
                      <a:pt x="292" y="0"/>
                    </a:lnTo>
                    <a:lnTo>
                      <a:pt x="295" y="0"/>
                    </a:lnTo>
                    <a:lnTo>
                      <a:pt x="299" y="0"/>
                    </a:lnTo>
                    <a:lnTo>
                      <a:pt x="303" y="0"/>
                    </a:lnTo>
                    <a:lnTo>
                      <a:pt x="306" y="0"/>
                    </a:lnTo>
                    <a:lnTo>
                      <a:pt x="310" y="0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21" y="0"/>
                    </a:lnTo>
                    <a:lnTo>
                      <a:pt x="325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4" y="0"/>
                    </a:lnTo>
                    <a:lnTo>
                      <a:pt x="358" y="0"/>
                    </a:lnTo>
                    <a:lnTo>
                      <a:pt x="362" y="0"/>
                    </a:lnTo>
                    <a:lnTo>
                      <a:pt x="365" y="0"/>
                    </a:lnTo>
                    <a:lnTo>
                      <a:pt x="369" y="0"/>
                    </a:lnTo>
                    <a:lnTo>
                      <a:pt x="373" y="0"/>
                    </a:lnTo>
                    <a:lnTo>
                      <a:pt x="376" y="0"/>
                    </a:lnTo>
                    <a:lnTo>
                      <a:pt x="380" y="0"/>
                    </a:lnTo>
                    <a:lnTo>
                      <a:pt x="387" y="0"/>
                    </a:lnTo>
                    <a:lnTo>
                      <a:pt x="391" y="0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2" y="0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4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5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6" y="0"/>
                    </a:lnTo>
                    <a:lnTo>
                      <a:pt x="450" y="0"/>
                    </a:lnTo>
                    <a:lnTo>
                      <a:pt x="454" y="0"/>
                    </a:lnTo>
                    <a:lnTo>
                      <a:pt x="458" y="0"/>
                    </a:lnTo>
                    <a:lnTo>
                      <a:pt x="461" y="0"/>
                    </a:lnTo>
                    <a:lnTo>
                      <a:pt x="465" y="0"/>
                    </a:lnTo>
                    <a:lnTo>
                      <a:pt x="469" y="0"/>
                    </a:lnTo>
                    <a:lnTo>
                      <a:pt x="472" y="0"/>
                    </a:lnTo>
                    <a:lnTo>
                      <a:pt x="476" y="0"/>
                    </a:lnTo>
                  </a:path>
                </a:pathLst>
              </a:cu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1902">
                <a:extLst>
                  <a:ext uri="{FF2B5EF4-FFF2-40B4-BE49-F238E27FC236}">
                    <a16:creationId xmlns:a16="http://schemas.microsoft.com/office/drawing/2014/main" xmlns="" id="{E8D97112-9E2D-480D-A2FF-C92FF81F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847"/>
                <a:ext cx="476" cy="7"/>
              </a:xfrm>
              <a:custGeom>
                <a:avLst/>
                <a:gdLst>
                  <a:gd name="T0" fmla="*/ 4 w 476"/>
                  <a:gd name="T1" fmla="*/ 7 h 7"/>
                  <a:gd name="T2" fmla="*/ 11 w 476"/>
                  <a:gd name="T3" fmla="*/ 7 h 7"/>
                  <a:gd name="T4" fmla="*/ 18 w 476"/>
                  <a:gd name="T5" fmla="*/ 7 h 7"/>
                  <a:gd name="T6" fmla="*/ 26 w 476"/>
                  <a:gd name="T7" fmla="*/ 7 h 7"/>
                  <a:gd name="T8" fmla="*/ 33 w 476"/>
                  <a:gd name="T9" fmla="*/ 7 h 7"/>
                  <a:gd name="T10" fmla="*/ 41 w 476"/>
                  <a:gd name="T11" fmla="*/ 7 h 7"/>
                  <a:gd name="T12" fmla="*/ 48 w 476"/>
                  <a:gd name="T13" fmla="*/ 7 h 7"/>
                  <a:gd name="T14" fmla="*/ 59 w 476"/>
                  <a:gd name="T15" fmla="*/ 7 h 7"/>
                  <a:gd name="T16" fmla="*/ 66 w 476"/>
                  <a:gd name="T17" fmla="*/ 7 h 7"/>
                  <a:gd name="T18" fmla="*/ 74 w 476"/>
                  <a:gd name="T19" fmla="*/ 7 h 7"/>
                  <a:gd name="T20" fmla="*/ 81 w 476"/>
                  <a:gd name="T21" fmla="*/ 7 h 7"/>
                  <a:gd name="T22" fmla="*/ 89 w 476"/>
                  <a:gd name="T23" fmla="*/ 7 h 7"/>
                  <a:gd name="T24" fmla="*/ 96 w 476"/>
                  <a:gd name="T25" fmla="*/ 7 h 7"/>
                  <a:gd name="T26" fmla="*/ 103 w 476"/>
                  <a:gd name="T27" fmla="*/ 7 h 7"/>
                  <a:gd name="T28" fmla="*/ 111 w 476"/>
                  <a:gd name="T29" fmla="*/ 7 h 7"/>
                  <a:gd name="T30" fmla="*/ 118 w 476"/>
                  <a:gd name="T31" fmla="*/ 7 h 7"/>
                  <a:gd name="T32" fmla="*/ 125 w 476"/>
                  <a:gd name="T33" fmla="*/ 7 h 7"/>
                  <a:gd name="T34" fmla="*/ 133 w 476"/>
                  <a:gd name="T35" fmla="*/ 7 h 7"/>
                  <a:gd name="T36" fmla="*/ 140 w 476"/>
                  <a:gd name="T37" fmla="*/ 7 h 7"/>
                  <a:gd name="T38" fmla="*/ 148 w 476"/>
                  <a:gd name="T39" fmla="*/ 7 h 7"/>
                  <a:gd name="T40" fmla="*/ 155 w 476"/>
                  <a:gd name="T41" fmla="*/ 7 h 7"/>
                  <a:gd name="T42" fmla="*/ 162 w 476"/>
                  <a:gd name="T43" fmla="*/ 7 h 7"/>
                  <a:gd name="T44" fmla="*/ 170 w 476"/>
                  <a:gd name="T45" fmla="*/ 7 h 7"/>
                  <a:gd name="T46" fmla="*/ 177 w 476"/>
                  <a:gd name="T47" fmla="*/ 7 h 7"/>
                  <a:gd name="T48" fmla="*/ 184 w 476"/>
                  <a:gd name="T49" fmla="*/ 7 h 7"/>
                  <a:gd name="T50" fmla="*/ 192 w 476"/>
                  <a:gd name="T51" fmla="*/ 7 h 7"/>
                  <a:gd name="T52" fmla="*/ 199 w 476"/>
                  <a:gd name="T53" fmla="*/ 7 h 7"/>
                  <a:gd name="T54" fmla="*/ 210 w 476"/>
                  <a:gd name="T55" fmla="*/ 7 h 7"/>
                  <a:gd name="T56" fmla="*/ 218 w 476"/>
                  <a:gd name="T57" fmla="*/ 7 h 7"/>
                  <a:gd name="T58" fmla="*/ 225 w 476"/>
                  <a:gd name="T59" fmla="*/ 7 h 7"/>
                  <a:gd name="T60" fmla="*/ 232 w 476"/>
                  <a:gd name="T61" fmla="*/ 7 h 7"/>
                  <a:gd name="T62" fmla="*/ 240 w 476"/>
                  <a:gd name="T63" fmla="*/ 7 h 7"/>
                  <a:gd name="T64" fmla="*/ 251 w 476"/>
                  <a:gd name="T65" fmla="*/ 7 h 7"/>
                  <a:gd name="T66" fmla="*/ 258 w 476"/>
                  <a:gd name="T67" fmla="*/ 7 h 7"/>
                  <a:gd name="T68" fmla="*/ 266 w 476"/>
                  <a:gd name="T69" fmla="*/ 7 h 7"/>
                  <a:gd name="T70" fmla="*/ 273 w 476"/>
                  <a:gd name="T71" fmla="*/ 7 h 7"/>
                  <a:gd name="T72" fmla="*/ 280 w 476"/>
                  <a:gd name="T73" fmla="*/ 7 h 7"/>
                  <a:gd name="T74" fmla="*/ 288 w 476"/>
                  <a:gd name="T75" fmla="*/ 7 h 7"/>
                  <a:gd name="T76" fmla="*/ 295 w 476"/>
                  <a:gd name="T77" fmla="*/ 7 h 7"/>
                  <a:gd name="T78" fmla="*/ 306 w 476"/>
                  <a:gd name="T79" fmla="*/ 7 h 7"/>
                  <a:gd name="T80" fmla="*/ 314 w 476"/>
                  <a:gd name="T81" fmla="*/ 7 h 7"/>
                  <a:gd name="T82" fmla="*/ 321 w 476"/>
                  <a:gd name="T83" fmla="*/ 7 h 7"/>
                  <a:gd name="T84" fmla="*/ 332 w 476"/>
                  <a:gd name="T85" fmla="*/ 7 h 7"/>
                  <a:gd name="T86" fmla="*/ 339 w 476"/>
                  <a:gd name="T87" fmla="*/ 7 h 7"/>
                  <a:gd name="T88" fmla="*/ 347 w 476"/>
                  <a:gd name="T89" fmla="*/ 7 h 7"/>
                  <a:gd name="T90" fmla="*/ 362 w 476"/>
                  <a:gd name="T91" fmla="*/ 7 h 7"/>
                  <a:gd name="T92" fmla="*/ 369 w 476"/>
                  <a:gd name="T93" fmla="*/ 7 h 7"/>
                  <a:gd name="T94" fmla="*/ 376 w 476"/>
                  <a:gd name="T95" fmla="*/ 7 h 7"/>
                  <a:gd name="T96" fmla="*/ 384 w 476"/>
                  <a:gd name="T97" fmla="*/ 7 h 7"/>
                  <a:gd name="T98" fmla="*/ 391 w 476"/>
                  <a:gd name="T99" fmla="*/ 7 h 7"/>
                  <a:gd name="T100" fmla="*/ 398 w 476"/>
                  <a:gd name="T101" fmla="*/ 7 h 7"/>
                  <a:gd name="T102" fmla="*/ 406 w 476"/>
                  <a:gd name="T103" fmla="*/ 7 h 7"/>
                  <a:gd name="T104" fmla="*/ 413 w 476"/>
                  <a:gd name="T105" fmla="*/ 7 h 7"/>
                  <a:gd name="T106" fmla="*/ 424 w 476"/>
                  <a:gd name="T107" fmla="*/ 7 h 7"/>
                  <a:gd name="T108" fmla="*/ 432 w 476"/>
                  <a:gd name="T109" fmla="*/ 7 h 7"/>
                  <a:gd name="T110" fmla="*/ 439 w 476"/>
                  <a:gd name="T111" fmla="*/ 7 h 7"/>
                  <a:gd name="T112" fmla="*/ 446 w 476"/>
                  <a:gd name="T113" fmla="*/ 7 h 7"/>
                  <a:gd name="T114" fmla="*/ 454 w 476"/>
                  <a:gd name="T115" fmla="*/ 7 h 7"/>
                  <a:gd name="T116" fmla="*/ 461 w 476"/>
                  <a:gd name="T117" fmla="*/ 7 h 7"/>
                  <a:gd name="T118" fmla="*/ 472 w 476"/>
                  <a:gd name="T1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6" h="7">
                    <a:moveTo>
                      <a:pt x="0" y="7"/>
                    </a:moveTo>
                    <a:lnTo>
                      <a:pt x="4" y="7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2" y="7"/>
                    </a:lnTo>
                    <a:lnTo>
                      <a:pt x="59" y="7"/>
                    </a:lnTo>
                    <a:lnTo>
                      <a:pt x="63" y="7"/>
                    </a:lnTo>
                    <a:lnTo>
                      <a:pt x="66" y="7"/>
                    </a:lnTo>
                    <a:lnTo>
                      <a:pt x="70" y="7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81" y="7"/>
                    </a:lnTo>
                    <a:lnTo>
                      <a:pt x="85" y="7"/>
                    </a:lnTo>
                    <a:lnTo>
                      <a:pt x="89" y="7"/>
                    </a:lnTo>
                    <a:lnTo>
                      <a:pt x="92" y="7"/>
                    </a:lnTo>
                    <a:lnTo>
                      <a:pt x="96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7" y="7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8" y="7"/>
                    </a:lnTo>
                    <a:lnTo>
                      <a:pt x="122" y="7"/>
                    </a:lnTo>
                    <a:lnTo>
                      <a:pt x="125" y="7"/>
                    </a:lnTo>
                    <a:lnTo>
                      <a:pt x="129" y="7"/>
                    </a:lnTo>
                    <a:lnTo>
                      <a:pt x="133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4" y="7"/>
                    </a:lnTo>
                    <a:lnTo>
                      <a:pt x="148" y="7"/>
                    </a:lnTo>
                    <a:lnTo>
                      <a:pt x="151" y="7"/>
                    </a:lnTo>
                    <a:lnTo>
                      <a:pt x="155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6" y="7"/>
                    </a:lnTo>
                    <a:lnTo>
                      <a:pt x="170" y="7"/>
                    </a:lnTo>
                    <a:lnTo>
                      <a:pt x="173" y="7"/>
                    </a:lnTo>
                    <a:lnTo>
                      <a:pt x="177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8" y="7"/>
                    </a:lnTo>
                    <a:lnTo>
                      <a:pt x="192" y="7"/>
                    </a:lnTo>
                    <a:lnTo>
                      <a:pt x="196" y="7"/>
                    </a:lnTo>
                    <a:lnTo>
                      <a:pt x="199" y="7"/>
                    </a:lnTo>
                    <a:lnTo>
                      <a:pt x="207" y="7"/>
                    </a:lnTo>
                    <a:lnTo>
                      <a:pt x="210" y="7"/>
                    </a:lnTo>
                    <a:lnTo>
                      <a:pt x="214" y="7"/>
                    </a:lnTo>
                    <a:lnTo>
                      <a:pt x="218" y="7"/>
                    </a:lnTo>
                    <a:lnTo>
                      <a:pt x="221" y="7"/>
                    </a:lnTo>
                    <a:lnTo>
                      <a:pt x="225" y="7"/>
                    </a:lnTo>
                    <a:lnTo>
                      <a:pt x="229" y="7"/>
                    </a:lnTo>
                    <a:lnTo>
                      <a:pt x="232" y="7"/>
                    </a:lnTo>
                    <a:lnTo>
                      <a:pt x="236" y="7"/>
                    </a:lnTo>
                    <a:lnTo>
                      <a:pt x="240" y="7"/>
                    </a:lnTo>
                    <a:lnTo>
                      <a:pt x="247" y="7"/>
                    </a:lnTo>
                    <a:lnTo>
                      <a:pt x="251" y="7"/>
                    </a:lnTo>
                    <a:lnTo>
                      <a:pt x="255" y="7"/>
                    </a:lnTo>
                    <a:lnTo>
                      <a:pt x="258" y="7"/>
                    </a:lnTo>
                    <a:lnTo>
                      <a:pt x="262" y="7"/>
                    </a:lnTo>
                    <a:lnTo>
                      <a:pt x="266" y="7"/>
                    </a:lnTo>
                    <a:lnTo>
                      <a:pt x="269" y="7"/>
                    </a:lnTo>
                    <a:lnTo>
                      <a:pt x="273" y="7"/>
                    </a:lnTo>
                    <a:lnTo>
                      <a:pt x="277" y="7"/>
                    </a:lnTo>
                    <a:lnTo>
                      <a:pt x="280" y="7"/>
                    </a:lnTo>
                    <a:lnTo>
                      <a:pt x="284" y="7"/>
                    </a:lnTo>
                    <a:lnTo>
                      <a:pt x="288" y="7"/>
                    </a:lnTo>
                    <a:lnTo>
                      <a:pt x="291" y="7"/>
                    </a:lnTo>
                    <a:lnTo>
                      <a:pt x="295" y="7"/>
                    </a:lnTo>
                    <a:lnTo>
                      <a:pt x="303" y="7"/>
                    </a:lnTo>
                    <a:lnTo>
                      <a:pt x="306" y="7"/>
                    </a:lnTo>
                    <a:lnTo>
                      <a:pt x="310" y="7"/>
                    </a:lnTo>
                    <a:lnTo>
                      <a:pt x="314" y="7"/>
                    </a:lnTo>
                    <a:lnTo>
                      <a:pt x="317" y="7"/>
                    </a:lnTo>
                    <a:lnTo>
                      <a:pt x="321" y="7"/>
                    </a:lnTo>
                    <a:lnTo>
                      <a:pt x="325" y="7"/>
                    </a:lnTo>
                    <a:lnTo>
                      <a:pt x="332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3" y="7"/>
                    </a:lnTo>
                    <a:lnTo>
                      <a:pt x="347" y="7"/>
                    </a:lnTo>
                    <a:lnTo>
                      <a:pt x="354" y="7"/>
                    </a:lnTo>
                    <a:lnTo>
                      <a:pt x="362" y="7"/>
                    </a:lnTo>
                    <a:lnTo>
                      <a:pt x="365" y="7"/>
                    </a:lnTo>
                    <a:lnTo>
                      <a:pt x="369" y="7"/>
                    </a:lnTo>
                    <a:lnTo>
                      <a:pt x="373" y="7"/>
                    </a:lnTo>
                    <a:lnTo>
                      <a:pt x="376" y="7"/>
                    </a:lnTo>
                    <a:lnTo>
                      <a:pt x="380" y="7"/>
                    </a:lnTo>
                    <a:lnTo>
                      <a:pt x="384" y="7"/>
                    </a:lnTo>
                    <a:lnTo>
                      <a:pt x="387" y="7"/>
                    </a:lnTo>
                    <a:lnTo>
                      <a:pt x="391" y="7"/>
                    </a:lnTo>
                    <a:lnTo>
                      <a:pt x="395" y="7"/>
                    </a:lnTo>
                    <a:lnTo>
                      <a:pt x="398" y="7"/>
                    </a:lnTo>
                    <a:lnTo>
                      <a:pt x="402" y="7"/>
                    </a:lnTo>
                    <a:lnTo>
                      <a:pt x="406" y="7"/>
                    </a:lnTo>
                    <a:lnTo>
                      <a:pt x="410" y="7"/>
                    </a:lnTo>
                    <a:lnTo>
                      <a:pt x="413" y="7"/>
                    </a:lnTo>
                    <a:lnTo>
                      <a:pt x="417" y="7"/>
                    </a:lnTo>
                    <a:lnTo>
                      <a:pt x="424" y="7"/>
                    </a:lnTo>
                    <a:lnTo>
                      <a:pt x="428" y="7"/>
                    </a:lnTo>
                    <a:lnTo>
                      <a:pt x="432" y="7"/>
                    </a:lnTo>
                    <a:lnTo>
                      <a:pt x="435" y="7"/>
                    </a:lnTo>
                    <a:lnTo>
                      <a:pt x="439" y="7"/>
                    </a:lnTo>
                    <a:lnTo>
                      <a:pt x="443" y="7"/>
                    </a:lnTo>
                    <a:lnTo>
                      <a:pt x="446" y="7"/>
                    </a:lnTo>
                    <a:lnTo>
                      <a:pt x="450" y="7"/>
                    </a:lnTo>
                    <a:lnTo>
                      <a:pt x="454" y="7"/>
                    </a:lnTo>
                    <a:lnTo>
                      <a:pt x="458" y="7"/>
                    </a:lnTo>
                    <a:lnTo>
                      <a:pt x="461" y="7"/>
                    </a:lnTo>
                    <a:lnTo>
                      <a:pt x="469" y="0"/>
                    </a:lnTo>
                    <a:lnTo>
                      <a:pt x="472" y="3"/>
                    </a:lnTo>
                    <a:lnTo>
                      <a:pt x="476" y="7"/>
                    </a:lnTo>
                  </a:path>
                </a:pathLst>
              </a:cu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Oval 1903">
                <a:extLst>
                  <a:ext uri="{FF2B5EF4-FFF2-40B4-BE49-F238E27FC236}">
                    <a16:creationId xmlns:a16="http://schemas.microsoft.com/office/drawing/2014/main" xmlns="" id="{2A1774C9-64EC-4A90-A78E-B3680DF02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" y="2527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Oval 1904">
                <a:extLst>
                  <a:ext uri="{FF2B5EF4-FFF2-40B4-BE49-F238E27FC236}">
                    <a16:creationId xmlns:a16="http://schemas.microsoft.com/office/drawing/2014/main" xmlns="" id="{4D080753-29AC-495D-99EF-B4A8C3FE6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Oval 1905">
                <a:extLst>
                  <a:ext uri="{FF2B5EF4-FFF2-40B4-BE49-F238E27FC236}">
                    <a16:creationId xmlns:a16="http://schemas.microsoft.com/office/drawing/2014/main" xmlns="" id="{787A43CD-E938-4EAD-BEA0-245E79C63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Oval 1906">
                <a:extLst>
                  <a:ext uri="{FF2B5EF4-FFF2-40B4-BE49-F238E27FC236}">
                    <a16:creationId xmlns:a16="http://schemas.microsoft.com/office/drawing/2014/main" xmlns="" id="{8F5C8368-AA2D-4C34-A1F2-85F8A4D5C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Oval 1907">
                <a:extLst>
                  <a:ext uri="{FF2B5EF4-FFF2-40B4-BE49-F238E27FC236}">
                    <a16:creationId xmlns:a16="http://schemas.microsoft.com/office/drawing/2014/main" xmlns="" id="{55BA10F8-EE58-492A-8AD2-EF019823B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828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Oval 1908">
                <a:extLst>
                  <a:ext uri="{FF2B5EF4-FFF2-40B4-BE49-F238E27FC236}">
                    <a16:creationId xmlns:a16="http://schemas.microsoft.com/office/drawing/2014/main" xmlns="" id="{6AB3317C-F6CB-4D99-A370-923958EEC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Oval 1909">
                <a:extLst>
                  <a:ext uri="{FF2B5EF4-FFF2-40B4-BE49-F238E27FC236}">
                    <a16:creationId xmlns:a16="http://schemas.microsoft.com/office/drawing/2014/main" xmlns="" id="{DAE111B5-A584-421F-B007-2BAB001AE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071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Oval 1910">
                <a:extLst>
                  <a:ext uri="{FF2B5EF4-FFF2-40B4-BE49-F238E27FC236}">
                    <a16:creationId xmlns:a16="http://schemas.microsoft.com/office/drawing/2014/main" xmlns="" id="{A830ABAC-C158-4910-92AF-CBA0AE84B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Oval 1911">
                <a:extLst>
                  <a:ext uri="{FF2B5EF4-FFF2-40B4-BE49-F238E27FC236}">
                    <a16:creationId xmlns:a16="http://schemas.microsoft.com/office/drawing/2014/main" xmlns="" id="{90E2BABF-0435-4768-8014-8BCBB776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Oval 1912">
                <a:extLst>
                  <a:ext uri="{FF2B5EF4-FFF2-40B4-BE49-F238E27FC236}">
                    <a16:creationId xmlns:a16="http://schemas.microsoft.com/office/drawing/2014/main" xmlns="" id="{E6875E26-E7A8-49C6-B38E-CDBB42751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2824"/>
                <a:ext cx="44" cy="45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Oval 1913">
                <a:extLst>
                  <a:ext uri="{FF2B5EF4-FFF2-40B4-BE49-F238E27FC236}">
                    <a16:creationId xmlns:a16="http://schemas.microsoft.com/office/drawing/2014/main" xmlns="" id="{F29B172F-ED74-4EA7-9A39-DB4F84FCC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Oval 1914">
                <a:extLst>
                  <a:ext uri="{FF2B5EF4-FFF2-40B4-BE49-F238E27FC236}">
                    <a16:creationId xmlns:a16="http://schemas.microsoft.com/office/drawing/2014/main" xmlns="" id="{CC4832BB-FEDB-412E-9764-20AADFF78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Oval 1915">
                <a:extLst>
                  <a:ext uri="{FF2B5EF4-FFF2-40B4-BE49-F238E27FC236}">
                    <a16:creationId xmlns:a16="http://schemas.microsoft.com/office/drawing/2014/main" xmlns="" id="{59E89872-5E47-467E-9864-12310B44F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Oval 1916">
                <a:extLst>
                  <a:ext uri="{FF2B5EF4-FFF2-40B4-BE49-F238E27FC236}">
                    <a16:creationId xmlns:a16="http://schemas.microsoft.com/office/drawing/2014/main" xmlns="" id="{ED7F16B4-532A-4CAA-B38B-32FF0BA38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Oval 1917">
                <a:extLst>
                  <a:ext uri="{FF2B5EF4-FFF2-40B4-BE49-F238E27FC236}">
                    <a16:creationId xmlns:a16="http://schemas.microsoft.com/office/drawing/2014/main" xmlns="" id="{74EE2B82-EB67-4F49-A05B-7D6DF0FB1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" y="2699"/>
                <a:ext cx="44" cy="45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Oval 1918">
                <a:extLst>
                  <a:ext uri="{FF2B5EF4-FFF2-40B4-BE49-F238E27FC236}">
                    <a16:creationId xmlns:a16="http://schemas.microsoft.com/office/drawing/2014/main" xmlns="" id="{EA637C2C-F6B6-469A-A2C1-C86C55F67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Oval 1919">
                <a:extLst>
                  <a:ext uri="{FF2B5EF4-FFF2-40B4-BE49-F238E27FC236}">
                    <a16:creationId xmlns:a16="http://schemas.microsoft.com/office/drawing/2014/main" xmlns="" id="{9B09FB07-7FB4-406D-AD03-36BFB2321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Oval 1920">
                <a:extLst>
                  <a:ext uri="{FF2B5EF4-FFF2-40B4-BE49-F238E27FC236}">
                    <a16:creationId xmlns:a16="http://schemas.microsoft.com/office/drawing/2014/main" xmlns="" id="{3BB6DC16-4D0D-4D11-8712-1DF3D841F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817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Oval 1921">
                <a:extLst>
                  <a:ext uri="{FF2B5EF4-FFF2-40B4-BE49-F238E27FC236}">
                    <a16:creationId xmlns:a16="http://schemas.microsoft.com/office/drawing/2014/main" xmlns="" id="{8F4977F9-F8AD-4A59-848B-A31A03649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Oval 1922">
                <a:extLst>
                  <a:ext uri="{FF2B5EF4-FFF2-40B4-BE49-F238E27FC236}">
                    <a16:creationId xmlns:a16="http://schemas.microsoft.com/office/drawing/2014/main" xmlns="" id="{5219C32B-CAE1-4E22-975F-BCE81F8F4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828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Oval 1923">
                <a:extLst>
                  <a:ext uri="{FF2B5EF4-FFF2-40B4-BE49-F238E27FC236}">
                    <a16:creationId xmlns:a16="http://schemas.microsoft.com/office/drawing/2014/main" xmlns="" id="{641B960A-F451-4BDA-9FFF-335770552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Oval 1924">
                <a:extLst>
                  <a:ext uri="{FF2B5EF4-FFF2-40B4-BE49-F238E27FC236}">
                    <a16:creationId xmlns:a16="http://schemas.microsoft.com/office/drawing/2014/main" xmlns="" id="{C76056B8-475E-4595-81B7-17866577C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2828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Oval 1925">
                <a:extLst>
                  <a:ext uri="{FF2B5EF4-FFF2-40B4-BE49-F238E27FC236}">
                    <a16:creationId xmlns:a16="http://schemas.microsoft.com/office/drawing/2014/main" xmlns="" id="{1AD5234E-F8F3-4519-B794-27D06E6DD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Oval 1926">
                <a:extLst>
                  <a:ext uri="{FF2B5EF4-FFF2-40B4-BE49-F238E27FC236}">
                    <a16:creationId xmlns:a16="http://schemas.microsoft.com/office/drawing/2014/main" xmlns="" id="{F4F8702E-7238-41C7-99A5-E0643CD5D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2821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Oval 1927">
                <a:extLst>
                  <a:ext uri="{FF2B5EF4-FFF2-40B4-BE49-F238E27FC236}">
                    <a16:creationId xmlns:a16="http://schemas.microsoft.com/office/drawing/2014/main" xmlns="" id="{B5B79AAA-162A-4D86-96A2-7ACA5E2A9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Oval 1928">
                <a:extLst>
                  <a:ext uri="{FF2B5EF4-FFF2-40B4-BE49-F238E27FC236}">
                    <a16:creationId xmlns:a16="http://schemas.microsoft.com/office/drawing/2014/main" xmlns="" id="{3EA5B7D0-EC25-4410-9BE8-692955BD0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" y="2828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Oval 1929">
                <a:extLst>
                  <a:ext uri="{FF2B5EF4-FFF2-40B4-BE49-F238E27FC236}">
                    <a16:creationId xmlns:a16="http://schemas.microsoft.com/office/drawing/2014/main" xmlns="" id="{4DCF1EAD-F70E-4E7A-9F15-E66AD54B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Oval 1930">
                <a:extLst>
                  <a:ext uri="{FF2B5EF4-FFF2-40B4-BE49-F238E27FC236}">
                    <a16:creationId xmlns:a16="http://schemas.microsoft.com/office/drawing/2014/main" xmlns="" id="{68DAB65B-9842-43DE-872C-E08EEC097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821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Oval 1931">
                <a:extLst>
                  <a:ext uri="{FF2B5EF4-FFF2-40B4-BE49-F238E27FC236}">
                    <a16:creationId xmlns:a16="http://schemas.microsoft.com/office/drawing/2014/main" xmlns="" id="{5CD9B113-F237-4338-BEB6-639AB87D7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Oval 1932">
                <a:extLst>
                  <a:ext uri="{FF2B5EF4-FFF2-40B4-BE49-F238E27FC236}">
                    <a16:creationId xmlns:a16="http://schemas.microsoft.com/office/drawing/2014/main" xmlns="" id="{8CBE0498-6F27-4563-A119-A4AC5A6E2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Oval 1933">
                <a:extLst>
                  <a:ext uri="{FF2B5EF4-FFF2-40B4-BE49-F238E27FC236}">
                    <a16:creationId xmlns:a16="http://schemas.microsoft.com/office/drawing/2014/main" xmlns="" id="{3FC7B5AB-F853-429E-81BC-72890BBA9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" y="265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Oval 1934">
                <a:extLst>
                  <a:ext uri="{FF2B5EF4-FFF2-40B4-BE49-F238E27FC236}">
                    <a16:creationId xmlns:a16="http://schemas.microsoft.com/office/drawing/2014/main" xmlns="" id="{6145AC99-19A0-4794-A7EA-AE07F6665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Oval 1935">
                <a:extLst>
                  <a:ext uri="{FF2B5EF4-FFF2-40B4-BE49-F238E27FC236}">
                    <a16:creationId xmlns:a16="http://schemas.microsoft.com/office/drawing/2014/main" xmlns="" id="{D8D44B6F-E8D0-4C26-AAC7-A34E7B23B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Oval 1936">
                <a:extLst>
                  <a:ext uri="{FF2B5EF4-FFF2-40B4-BE49-F238E27FC236}">
                    <a16:creationId xmlns:a16="http://schemas.microsoft.com/office/drawing/2014/main" xmlns="" id="{307CAEA2-5CBD-4FA1-B201-586BE434D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28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Oval 1937">
                <a:extLst>
                  <a:ext uri="{FF2B5EF4-FFF2-40B4-BE49-F238E27FC236}">
                    <a16:creationId xmlns:a16="http://schemas.microsoft.com/office/drawing/2014/main" xmlns="" id="{7B567F21-4F2D-41E6-A41D-781B9FC34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Oval 1938">
                <a:extLst>
                  <a:ext uri="{FF2B5EF4-FFF2-40B4-BE49-F238E27FC236}">
                    <a16:creationId xmlns:a16="http://schemas.microsoft.com/office/drawing/2014/main" xmlns="" id="{73F63E47-1354-4735-BD4D-BB2BC787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Oval 1939">
                <a:extLst>
                  <a:ext uri="{FF2B5EF4-FFF2-40B4-BE49-F238E27FC236}">
                    <a16:creationId xmlns:a16="http://schemas.microsoft.com/office/drawing/2014/main" xmlns="" id="{218BCD1E-3969-4FEC-AC08-E52786BD1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2490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Oval 1940">
                <a:extLst>
                  <a:ext uri="{FF2B5EF4-FFF2-40B4-BE49-F238E27FC236}">
                    <a16:creationId xmlns:a16="http://schemas.microsoft.com/office/drawing/2014/main" xmlns="" id="{03202308-7508-4524-9EED-81968A4D6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Oval 1941">
                <a:extLst>
                  <a:ext uri="{FF2B5EF4-FFF2-40B4-BE49-F238E27FC236}">
                    <a16:creationId xmlns:a16="http://schemas.microsoft.com/office/drawing/2014/main" xmlns="" id="{55BE6954-BF8D-4BE8-B3AF-B7DF04D90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Oval 1942">
                <a:extLst>
                  <a:ext uri="{FF2B5EF4-FFF2-40B4-BE49-F238E27FC236}">
                    <a16:creationId xmlns:a16="http://schemas.microsoft.com/office/drawing/2014/main" xmlns="" id="{B4540518-0419-4763-AFEC-0264F7982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828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Oval 1943">
                <a:extLst>
                  <a:ext uri="{FF2B5EF4-FFF2-40B4-BE49-F238E27FC236}">
                    <a16:creationId xmlns:a16="http://schemas.microsoft.com/office/drawing/2014/main" xmlns="" id="{D1166ECD-2547-4D2A-BF08-14BE40610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Oval 1944">
                <a:extLst>
                  <a:ext uri="{FF2B5EF4-FFF2-40B4-BE49-F238E27FC236}">
                    <a16:creationId xmlns:a16="http://schemas.microsoft.com/office/drawing/2014/main" xmlns="" id="{4274F7CB-6F98-448A-BD38-ABAD40A61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Oval 1945">
                <a:extLst>
                  <a:ext uri="{FF2B5EF4-FFF2-40B4-BE49-F238E27FC236}">
                    <a16:creationId xmlns:a16="http://schemas.microsoft.com/office/drawing/2014/main" xmlns="" id="{D76279DE-B518-4D8E-BE88-995F27046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758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Oval 1946">
                <a:extLst>
                  <a:ext uri="{FF2B5EF4-FFF2-40B4-BE49-F238E27FC236}">
                    <a16:creationId xmlns:a16="http://schemas.microsoft.com/office/drawing/2014/main" xmlns="" id="{243B9185-4A8A-43C9-B898-0E58A5E38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Oval 1947">
                <a:extLst>
                  <a:ext uri="{FF2B5EF4-FFF2-40B4-BE49-F238E27FC236}">
                    <a16:creationId xmlns:a16="http://schemas.microsoft.com/office/drawing/2014/main" xmlns="" id="{606F4C7E-1863-449D-8C24-41EC5D1FA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Oval 1948">
                <a:extLst>
                  <a:ext uri="{FF2B5EF4-FFF2-40B4-BE49-F238E27FC236}">
                    <a16:creationId xmlns:a16="http://schemas.microsoft.com/office/drawing/2014/main" xmlns="" id="{B1149F1C-DF86-4458-A5AC-B8EBFC597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788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Oval 1949">
                <a:extLst>
                  <a:ext uri="{FF2B5EF4-FFF2-40B4-BE49-F238E27FC236}">
                    <a16:creationId xmlns:a16="http://schemas.microsoft.com/office/drawing/2014/main" xmlns="" id="{07EE6AE5-8A16-4C0E-A736-E516EBA9E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Oval 1950">
                <a:extLst>
                  <a:ext uri="{FF2B5EF4-FFF2-40B4-BE49-F238E27FC236}">
                    <a16:creationId xmlns:a16="http://schemas.microsoft.com/office/drawing/2014/main" xmlns="" id="{AC4B5533-8F30-4A2D-B1DF-1127EA8EA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773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Oval 1951">
                <a:extLst>
                  <a:ext uri="{FF2B5EF4-FFF2-40B4-BE49-F238E27FC236}">
                    <a16:creationId xmlns:a16="http://schemas.microsoft.com/office/drawing/2014/main" xmlns="" id="{D0B249BE-D559-42A3-9C50-5BAFF109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Oval 1952">
                <a:extLst>
                  <a:ext uri="{FF2B5EF4-FFF2-40B4-BE49-F238E27FC236}">
                    <a16:creationId xmlns:a16="http://schemas.microsoft.com/office/drawing/2014/main" xmlns="" id="{B656B575-5BE0-4AF9-A5D0-1975251BD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Oval 1953">
                <a:extLst>
                  <a:ext uri="{FF2B5EF4-FFF2-40B4-BE49-F238E27FC236}">
                    <a16:creationId xmlns:a16="http://schemas.microsoft.com/office/drawing/2014/main" xmlns="" id="{3494C279-E672-4D38-9A27-8025398EB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1828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Oval 1954">
                <a:extLst>
                  <a:ext uri="{FF2B5EF4-FFF2-40B4-BE49-F238E27FC236}">
                    <a16:creationId xmlns:a16="http://schemas.microsoft.com/office/drawing/2014/main" xmlns="" id="{2B235D5B-D796-473A-95E1-F4C555EEC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Oval 1955">
                <a:extLst>
                  <a:ext uri="{FF2B5EF4-FFF2-40B4-BE49-F238E27FC236}">
                    <a16:creationId xmlns:a16="http://schemas.microsoft.com/office/drawing/2014/main" xmlns="" id="{3F17CF35-DF52-4827-8B7F-4AF11CE67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Oval 1956">
                <a:extLst>
                  <a:ext uri="{FF2B5EF4-FFF2-40B4-BE49-F238E27FC236}">
                    <a16:creationId xmlns:a16="http://schemas.microsoft.com/office/drawing/2014/main" xmlns="" id="{E71B6D3F-4922-4740-A3F7-D83D604E5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Oval 1957">
                <a:extLst>
                  <a:ext uri="{FF2B5EF4-FFF2-40B4-BE49-F238E27FC236}">
                    <a16:creationId xmlns:a16="http://schemas.microsoft.com/office/drawing/2014/main" xmlns="" id="{172120B5-ADBB-4C20-81F6-95B257E1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Oval 1958">
                <a:extLst>
                  <a:ext uri="{FF2B5EF4-FFF2-40B4-BE49-F238E27FC236}">
                    <a16:creationId xmlns:a16="http://schemas.microsoft.com/office/drawing/2014/main" xmlns="" id="{F1F3D993-B27D-4230-8538-9517EAE0A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Oval 1959">
                <a:extLst>
                  <a:ext uri="{FF2B5EF4-FFF2-40B4-BE49-F238E27FC236}">
                    <a16:creationId xmlns:a16="http://schemas.microsoft.com/office/drawing/2014/main" xmlns="" id="{40E9F500-0F8D-4060-920D-375D25DD7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Oval 1960">
                <a:extLst>
                  <a:ext uri="{FF2B5EF4-FFF2-40B4-BE49-F238E27FC236}">
                    <a16:creationId xmlns:a16="http://schemas.microsoft.com/office/drawing/2014/main" xmlns="" id="{FD81D81A-82B1-4D7D-9ED7-08D507F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Oval 1961">
                <a:extLst>
                  <a:ext uri="{FF2B5EF4-FFF2-40B4-BE49-F238E27FC236}">
                    <a16:creationId xmlns:a16="http://schemas.microsoft.com/office/drawing/2014/main" xmlns="" id="{9BA928B3-BD5C-4658-9B43-6D71E860E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Oval 1962">
                <a:extLst>
                  <a:ext uri="{FF2B5EF4-FFF2-40B4-BE49-F238E27FC236}">
                    <a16:creationId xmlns:a16="http://schemas.microsoft.com/office/drawing/2014/main" xmlns="" id="{B665C6FF-A5B4-4CAA-ADFA-05E9E4F4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Oval 1963">
                <a:extLst>
                  <a:ext uri="{FF2B5EF4-FFF2-40B4-BE49-F238E27FC236}">
                    <a16:creationId xmlns:a16="http://schemas.microsoft.com/office/drawing/2014/main" xmlns="" id="{D8C05A92-CA75-4DED-844B-2DE6CCF87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Oval 1964">
                <a:extLst>
                  <a:ext uri="{FF2B5EF4-FFF2-40B4-BE49-F238E27FC236}">
                    <a16:creationId xmlns:a16="http://schemas.microsoft.com/office/drawing/2014/main" xmlns="" id="{E61EC43F-376B-4264-8407-180EA4863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Oval 1965">
                <a:extLst>
                  <a:ext uri="{FF2B5EF4-FFF2-40B4-BE49-F238E27FC236}">
                    <a16:creationId xmlns:a16="http://schemas.microsoft.com/office/drawing/2014/main" xmlns="" id="{0D02E767-078E-425C-8FBD-4751099F3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817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Oval 1966">
                <a:extLst>
                  <a:ext uri="{FF2B5EF4-FFF2-40B4-BE49-F238E27FC236}">
                    <a16:creationId xmlns:a16="http://schemas.microsoft.com/office/drawing/2014/main" xmlns="" id="{64EAB4AB-61AA-4E92-8C08-9F086D003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Oval 1967">
                <a:extLst>
                  <a:ext uri="{FF2B5EF4-FFF2-40B4-BE49-F238E27FC236}">
                    <a16:creationId xmlns:a16="http://schemas.microsoft.com/office/drawing/2014/main" xmlns="" id="{65A797A5-0534-4379-A92E-5CAA99524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Oval 1968">
                <a:extLst>
                  <a:ext uri="{FF2B5EF4-FFF2-40B4-BE49-F238E27FC236}">
                    <a16:creationId xmlns:a16="http://schemas.microsoft.com/office/drawing/2014/main" xmlns="" id="{F01F1785-F08D-43CB-BDC8-312EEBD68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" y="2516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Oval 1969">
                <a:extLst>
                  <a:ext uri="{FF2B5EF4-FFF2-40B4-BE49-F238E27FC236}">
                    <a16:creationId xmlns:a16="http://schemas.microsoft.com/office/drawing/2014/main" xmlns="" id="{F497E2A8-73DA-453E-AD74-9B1E72726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Oval 1970">
                <a:extLst>
                  <a:ext uri="{FF2B5EF4-FFF2-40B4-BE49-F238E27FC236}">
                    <a16:creationId xmlns:a16="http://schemas.microsoft.com/office/drawing/2014/main" xmlns="" id="{10000C9C-A134-4C1F-A361-3A0BFF132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Oval 1971">
                <a:extLst>
                  <a:ext uri="{FF2B5EF4-FFF2-40B4-BE49-F238E27FC236}">
                    <a16:creationId xmlns:a16="http://schemas.microsoft.com/office/drawing/2014/main" xmlns="" id="{E034B149-9C37-4C4C-8384-418DA02EE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Oval 1972">
                <a:extLst>
                  <a:ext uri="{FF2B5EF4-FFF2-40B4-BE49-F238E27FC236}">
                    <a16:creationId xmlns:a16="http://schemas.microsoft.com/office/drawing/2014/main" xmlns="" id="{C03D267A-2764-4375-90A6-3D26FEE4D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Oval 1973">
                <a:extLst>
                  <a:ext uri="{FF2B5EF4-FFF2-40B4-BE49-F238E27FC236}">
                    <a16:creationId xmlns:a16="http://schemas.microsoft.com/office/drawing/2014/main" xmlns="" id="{DC79CB6C-004F-4197-8019-ABF5C62E1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Oval 1974">
                <a:extLst>
                  <a:ext uri="{FF2B5EF4-FFF2-40B4-BE49-F238E27FC236}">
                    <a16:creationId xmlns:a16="http://schemas.microsoft.com/office/drawing/2014/main" xmlns="" id="{29CEE4AA-40A4-48C6-BB99-E1378B3D7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Oval 1975">
                <a:extLst>
                  <a:ext uri="{FF2B5EF4-FFF2-40B4-BE49-F238E27FC236}">
                    <a16:creationId xmlns:a16="http://schemas.microsoft.com/office/drawing/2014/main" xmlns="" id="{B49E625C-32ED-49B2-BDCC-B09A6BC95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Oval 1976">
                <a:extLst>
                  <a:ext uri="{FF2B5EF4-FFF2-40B4-BE49-F238E27FC236}">
                    <a16:creationId xmlns:a16="http://schemas.microsoft.com/office/drawing/2014/main" xmlns="" id="{18C0C236-FEEA-440D-B52C-A1EBD2191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Oval 1977">
                <a:extLst>
                  <a:ext uri="{FF2B5EF4-FFF2-40B4-BE49-F238E27FC236}">
                    <a16:creationId xmlns:a16="http://schemas.microsoft.com/office/drawing/2014/main" xmlns="" id="{B4FB67FA-EDCD-4EEC-8B6B-D57F44654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Oval 1978">
                <a:extLst>
                  <a:ext uri="{FF2B5EF4-FFF2-40B4-BE49-F238E27FC236}">
                    <a16:creationId xmlns:a16="http://schemas.microsoft.com/office/drawing/2014/main" xmlns="" id="{4DA04215-FA98-4A4C-96C1-2E8EC83A7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Oval 1979">
                <a:extLst>
                  <a:ext uri="{FF2B5EF4-FFF2-40B4-BE49-F238E27FC236}">
                    <a16:creationId xmlns:a16="http://schemas.microsoft.com/office/drawing/2014/main" xmlns="" id="{F0ABA2A1-9CA5-4BFB-8EB7-C05CC4AD0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Oval 1980">
                <a:extLst>
                  <a:ext uri="{FF2B5EF4-FFF2-40B4-BE49-F238E27FC236}">
                    <a16:creationId xmlns:a16="http://schemas.microsoft.com/office/drawing/2014/main" xmlns="" id="{75239865-6659-4BC9-B1A4-910B88CB6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Oval 1981">
                <a:extLst>
                  <a:ext uri="{FF2B5EF4-FFF2-40B4-BE49-F238E27FC236}">
                    <a16:creationId xmlns:a16="http://schemas.microsoft.com/office/drawing/2014/main" xmlns="" id="{8BF0CEFF-BDCE-4CF1-8057-5D999C049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Oval 1982">
                <a:extLst>
                  <a:ext uri="{FF2B5EF4-FFF2-40B4-BE49-F238E27FC236}">
                    <a16:creationId xmlns:a16="http://schemas.microsoft.com/office/drawing/2014/main" xmlns="" id="{22C56226-27CB-45E8-BF7F-7E0FEC086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Oval 1983">
                <a:extLst>
                  <a:ext uri="{FF2B5EF4-FFF2-40B4-BE49-F238E27FC236}">
                    <a16:creationId xmlns:a16="http://schemas.microsoft.com/office/drawing/2014/main" xmlns="" id="{B1776B05-AA3C-437D-8D49-6E8E9A0EF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Oval 1984">
                <a:extLst>
                  <a:ext uri="{FF2B5EF4-FFF2-40B4-BE49-F238E27FC236}">
                    <a16:creationId xmlns:a16="http://schemas.microsoft.com/office/drawing/2014/main" xmlns="" id="{44ADFA62-FCC2-4ADE-A76C-1566CAE8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Oval 1985">
                <a:extLst>
                  <a:ext uri="{FF2B5EF4-FFF2-40B4-BE49-F238E27FC236}">
                    <a16:creationId xmlns:a16="http://schemas.microsoft.com/office/drawing/2014/main" xmlns="" id="{D93A7A4A-F15A-41BD-ADCA-FFADFDDA0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Oval 1986">
                <a:extLst>
                  <a:ext uri="{FF2B5EF4-FFF2-40B4-BE49-F238E27FC236}">
                    <a16:creationId xmlns:a16="http://schemas.microsoft.com/office/drawing/2014/main" xmlns="" id="{0ABF865E-D535-417D-9673-380942044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Oval 1987">
                <a:extLst>
                  <a:ext uri="{FF2B5EF4-FFF2-40B4-BE49-F238E27FC236}">
                    <a16:creationId xmlns:a16="http://schemas.microsoft.com/office/drawing/2014/main" xmlns="" id="{9E9273EA-7210-4C3B-932B-ADF981352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Oval 1988">
                <a:extLst>
                  <a:ext uri="{FF2B5EF4-FFF2-40B4-BE49-F238E27FC236}">
                    <a16:creationId xmlns:a16="http://schemas.microsoft.com/office/drawing/2014/main" xmlns="" id="{5777B6F5-6F78-4080-880B-C05777EF6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Oval 1989">
                <a:extLst>
                  <a:ext uri="{FF2B5EF4-FFF2-40B4-BE49-F238E27FC236}">
                    <a16:creationId xmlns:a16="http://schemas.microsoft.com/office/drawing/2014/main" xmlns="" id="{4DFB4627-277A-4F66-84A3-5FE75B3EA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Oval 1990">
                <a:extLst>
                  <a:ext uri="{FF2B5EF4-FFF2-40B4-BE49-F238E27FC236}">
                    <a16:creationId xmlns:a16="http://schemas.microsoft.com/office/drawing/2014/main" xmlns="" id="{15CB3C64-1820-43D4-80E1-C2A5DC752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Oval 1991">
                <a:extLst>
                  <a:ext uri="{FF2B5EF4-FFF2-40B4-BE49-F238E27FC236}">
                    <a16:creationId xmlns:a16="http://schemas.microsoft.com/office/drawing/2014/main" xmlns="" id="{2132719D-504B-4A58-8415-E323A34FD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Oval 1992">
                <a:extLst>
                  <a:ext uri="{FF2B5EF4-FFF2-40B4-BE49-F238E27FC236}">
                    <a16:creationId xmlns:a16="http://schemas.microsoft.com/office/drawing/2014/main" xmlns="" id="{77217598-0E27-416C-8E40-15B7422B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Oval 1993">
                <a:extLst>
                  <a:ext uri="{FF2B5EF4-FFF2-40B4-BE49-F238E27FC236}">
                    <a16:creationId xmlns:a16="http://schemas.microsoft.com/office/drawing/2014/main" xmlns="" id="{DBCFD9BD-DC21-4942-ADA1-3A3CC09F4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Oval 1994">
                <a:extLst>
                  <a:ext uri="{FF2B5EF4-FFF2-40B4-BE49-F238E27FC236}">
                    <a16:creationId xmlns:a16="http://schemas.microsoft.com/office/drawing/2014/main" xmlns="" id="{FC76786D-CAD0-481A-959F-87D67B6F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Oval 1995">
                <a:extLst>
                  <a:ext uri="{FF2B5EF4-FFF2-40B4-BE49-F238E27FC236}">
                    <a16:creationId xmlns:a16="http://schemas.microsoft.com/office/drawing/2014/main" xmlns="" id="{9A4C397D-D7D4-4DD6-B6AF-D57F2680E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Oval 1996">
                <a:extLst>
                  <a:ext uri="{FF2B5EF4-FFF2-40B4-BE49-F238E27FC236}">
                    <a16:creationId xmlns:a16="http://schemas.microsoft.com/office/drawing/2014/main" xmlns="" id="{DF0E320D-4D16-4DDF-970F-20718EC21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Oval 1997">
                <a:extLst>
                  <a:ext uri="{FF2B5EF4-FFF2-40B4-BE49-F238E27FC236}">
                    <a16:creationId xmlns:a16="http://schemas.microsoft.com/office/drawing/2014/main" xmlns="" id="{285CFAEF-025B-40AC-847D-EA1C3C997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Oval 1998">
                <a:extLst>
                  <a:ext uri="{FF2B5EF4-FFF2-40B4-BE49-F238E27FC236}">
                    <a16:creationId xmlns:a16="http://schemas.microsoft.com/office/drawing/2014/main" xmlns="" id="{B7EB4576-DF4A-41FA-859A-F810B809D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Oval 1999">
                <a:extLst>
                  <a:ext uri="{FF2B5EF4-FFF2-40B4-BE49-F238E27FC236}">
                    <a16:creationId xmlns:a16="http://schemas.microsoft.com/office/drawing/2014/main" xmlns="" id="{F037E398-8351-48A9-8830-DB79C91E0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Oval 2000">
                <a:extLst>
                  <a:ext uri="{FF2B5EF4-FFF2-40B4-BE49-F238E27FC236}">
                    <a16:creationId xmlns:a16="http://schemas.microsoft.com/office/drawing/2014/main" xmlns="" id="{4EFE64B3-1B94-4DB0-9F3D-865BD8372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Oval 2001">
                <a:extLst>
                  <a:ext uri="{FF2B5EF4-FFF2-40B4-BE49-F238E27FC236}">
                    <a16:creationId xmlns:a16="http://schemas.microsoft.com/office/drawing/2014/main" xmlns="" id="{0058CABA-4BF6-4898-915B-6BF7407B9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Oval 2002">
                <a:extLst>
                  <a:ext uri="{FF2B5EF4-FFF2-40B4-BE49-F238E27FC236}">
                    <a16:creationId xmlns:a16="http://schemas.microsoft.com/office/drawing/2014/main" xmlns="" id="{623A2280-2CB1-4274-AC54-8564EA5B2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Oval 2003">
                <a:extLst>
                  <a:ext uri="{FF2B5EF4-FFF2-40B4-BE49-F238E27FC236}">
                    <a16:creationId xmlns:a16="http://schemas.microsoft.com/office/drawing/2014/main" xmlns="" id="{3CBCC750-6F26-48E7-8A0D-A3B265B3F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Oval 2004">
                <a:extLst>
                  <a:ext uri="{FF2B5EF4-FFF2-40B4-BE49-F238E27FC236}">
                    <a16:creationId xmlns:a16="http://schemas.microsoft.com/office/drawing/2014/main" xmlns="" id="{040542C5-5E0B-4CDE-99C4-54CDC3577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Oval 2005">
                <a:extLst>
                  <a:ext uri="{FF2B5EF4-FFF2-40B4-BE49-F238E27FC236}">
                    <a16:creationId xmlns:a16="http://schemas.microsoft.com/office/drawing/2014/main" xmlns="" id="{A96278FF-CC66-4987-845F-26D18562D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Oval 2006">
                <a:extLst>
                  <a:ext uri="{FF2B5EF4-FFF2-40B4-BE49-F238E27FC236}">
                    <a16:creationId xmlns:a16="http://schemas.microsoft.com/office/drawing/2014/main" xmlns="" id="{1A8D9720-EFBA-4A77-BF16-90D53013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Oval 2007">
                <a:extLst>
                  <a:ext uri="{FF2B5EF4-FFF2-40B4-BE49-F238E27FC236}">
                    <a16:creationId xmlns:a16="http://schemas.microsoft.com/office/drawing/2014/main" xmlns="" id="{14340D38-EFE9-45D1-9678-C228C9F00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Oval 2008">
                <a:extLst>
                  <a:ext uri="{FF2B5EF4-FFF2-40B4-BE49-F238E27FC236}">
                    <a16:creationId xmlns:a16="http://schemas.microsoft.com/office/drawing/2014/main" xmlns="" id="{59F1B6A4-DCB6-4987-A655-C3FC2FE4D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Oval 2009">
                <a:extLst>
                  <a:ext uri="{FF2B5EF4-FFF2-40B4-BE49-F238E27FC236}">
                    <a16:creationId xmlns:a16="http://schemas.microsoft.com/office/drawing/2014/main" xmlns="" id="{5EF52AC3-BBDB-4A52-B8C6-D998A76A6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Oval 2010">
                <a:extLst>
                  <a:ext uri="{FF2B5EF4-FFF2-40B4-BE49-F238E27FC236}">
                    <a16:creationId xmlns:a16="http://schemas.microsoft.com/office/drawing/2014/main" xmlns="" id="{FFEA59E0-BF45-4259-813C-3738826F9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Oval 2011">
                <a:extLst>
                  <a:ext uri="{FF2B5EF4-FFF2-40B4-BE49-F238E27FC236}">
                    <a16:creationId xmlns:a16="http://schemas.microsoft.com/office/drawing/2014/main" xmlns="" id="{1AF0C1BE-9ACD-44B3-A8F8-E61D8E000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Oval 2012">
                <a:extLst>
                  <a:ext uri="{FF2B5EF4-FFF2-40B4-BE49-F238E27FC236}">
                    <a16:creationId xmlns:a16="http://schemas.microsoft.com/office/drawing/2014/main" xmlns="" id="{E4A4CA56-D30B-4E39-B57F-64B4A129E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Oval 2013">
                <a:extLst>
                  <a:ext uri="{FF2B5EF4-FFF2-40B4-BE49-F238E27FC236}">
                    <a16:creationId xmlns:a16="http://schemas.microsoft.com/office/drawing/2014/main" xmlns="" id="{C3E245C5-A377-48C6-B076-9D0A55F2E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Oval 2014">
                <a:extLst>
                  <a:ext uri="{FF2B5EF4-FFF2-40B4-BE49-F238E27FC236}">
                    <a16:creationId xmlns:a16="http://schemas.microsoft.com/office/drawing/2014/main" xmlns="" id="{A8C66664-A23E-4EEC-A92F-94472BE6E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Oval 2015">
                <a:extLst>
                  <a:ext uri="{FF2B5EF4-FFF2-40B4-BE49-F238E27FC236}">
                    <a16:creationId xmlns:a16="http://schemas.microsoft.com/office/drawing/2014/main" xmlns="" id="{1994372C-8B7A-4C12-AE24-4286E286E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Oval 2016">
                <a:extLst>
                  <a:ext uri="{FF2B5EF4-FFF2-40B4-BE49-F238E27FC236}">
                    <a16:creationId xmlns:a16="http://schemas.microsoft.com/office/drawing/2014/main" xmlns="" id="{B293AAE7-9AD0-45AD-8091-2F8B3DD53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Oval 2017">
                <a:extLst>
                  <a:ext uri="{FF2B5EF4-FFF2-40B4-BE49-F238E27FC236}">
                    <a16:creationId xmlns:a16="http://schemas.microsoft.com/office/drawing/2014/main" xmlns="" id="{504A0617-5B32-46DA-BC7B-CDF919807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Oval 2018">
                <a:extLst>
                  <a:ext uri="{FF2B5EF4-FFF2-40B4-BE49-F238E27FC236}">
                    <a16:creationId xmlns:a16="http://schemas.microsoft.com/office/drawing/2014/main" xmlns="" id="{CFBF36BC-EA78-432C-AB26-CA798B2AC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Oval 2019">
                <a:extLst>
                  <a:ext uri="{FF2B5EF4-FFF2-40B4-BE49-F238E27FC236}">
                    <a16:creationId xmlns:a16="http://schemas.microsoft.com/office/drawing/2014/main" xmlns="" id="{3D587723-9502-46F8-99FA-66A49B629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Oval 2020">
                <a:extLst>
                  <a:ext uri="{FF2B5EF4-FFF2-40B4-BE49-F238E27FC236}">
                    <a16:creationId xmlns:a16="http://schemas.microsoft.com/office/drawing/2014/main" xmlns="" id="{37253033-E614-4A76-9414-A86EF2A3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Oval 2021">
                <a:extLst>
                  <a:ext uri="{FF2B5EF4-FFF2-40B4-BE49-F238E27FC236}">
                    <a16:creationId xmlns:a16="http://schemas.microsoft.com/office/drawing/2014/main" xmlns="" id="{307926F5-FDD4-48FA-BD0C-1CF2F90CF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Oval 2022">
                <a:extLst>
                  <a:ext uri="{FF2B5EF4-FFF2-40B4-BE49-F238E27FC236}">
                    <a16:creationId xmlns:a16="http://schemas.microsoft.com/office/drawing/2014/main" xmlns="" id="{9095F104-2219-4EAF-9E7A-62ECA28CB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Oval 2023">
                <a:extLst>
                  <a:ext uri="{FF2B5EF4-FFF2-40B4-BE49-F238E27FC236}">
                    <a16:creationId xmlns:a16="http://schemas.microsoft.com/office/drawing/2014/main" xmlns="" id="{87926003-BE3A-4450-B16C-13164A345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Oval 2024">
                <a:extLst>
                  <a:ext uri="{FF2B5EF4-FFF2-40B4-BE49-F238E27FC236}">
                    <a16:creationId xmlns:a16="http://schemas.microsoft.com/office/drawing/2014/main" xmlns="" id="{7598D667-8A3A-46B7-97C0-573997E5C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Oval 2025">
                <a:extLst>
                  <a:ext uri="{FF2B5EF4-FFF2-40B4-BE49-F238E27FC236}">
                    <a16:creationId xmlns:a16="http://schemas.microsoft.com/office/drawing/2014/main" xmlns="" id="{4F6DD5A4-FF7E-402F-9C7A-44C8FAAD3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Oval 2026">
                <a:extLst>
                  <a:ext uri="{FF2B5EF4-FFF2-40B4-BE49-F238E27FC236}">
                    <a16:creationId xmlns:a16="http://schemas.microsoft.com/office/drawing/2014/main" xmlns="" id="{1ED26206-E821-4982-AE99-4CD4AABE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Oval 2027">
                <a:extLst>
                  <a:ext uri="{FF2B5EF4-FFF2-40B4-BE49-F238E27FC236}">
                    <a16:creationId xmlns:a16="http://schemas.microsoft.com/office/drawing/2014/main" xmlns="" id="{C5E0A938-8A72-4A99-A0DF-2CADEDCC2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Oval 2028">
                <a:extLst>
                  <a:ext uri="{FF2B5EF4-FFF2-40B4-BE49-F238E27FC236}">
                    <a16:creationId xmlns:a16="http://schemas.microsoft.com/office/drawing/2014/main" xmlns="" id="{FC743CF1-146D-4A6A-B0C7-BD3F614BE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Oval 2029">
                <a:extLst>
                  <a:ext uri="{FF2B5EF4-FFF2-40B4-BE49-F238E27FC236}">
                    <a16:creationId xmlns:a16="http://schemas.microsoft.com/office/drawing/2014/main" xmlns="" id="{5E37332E-2AEC-41ED-8177-194F264A5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Oval 2030">
                <a:extLst>
                  <a:ext uri="{FF2B5EF4-FFF2-40B4-BE49-F238E27FC236}">
                    <a16:creationId xmlns:a16="http://schemas.microsoft.com/office/drawing/2014/main" xmlns="" id="{18E00EF4-8B02-4C2E-8D81-632111C00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Oval 2031">
                <a:extLst>
                  <a:ext uri="{FF2B5EF4-FFF2-40B4-BE49-F238E27FC236}">
                    <a16:creationId xmlns:a16="http://schemas.microsoft.com/office/drawing/2014/main" xmlns="" id="{14A2F8E3-3D69-4911-B618-785AFCE12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Oval 2032">
                <a:extLst>
                  <a:ext uri="{FF2B5EF4-FFF2-40B4-BE49-F238E27FC236}">
                    <a16:creationId xmlns:a16="http://schemas.microsoft.com/office/drawing/2014/main" xmlns="" id="{B1BCBFA6-9114-4A0C-8594-741E4254C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Oval 2033">
                <a:extLst>
                  <a:ext uri="{FF2B5EF4-FFF2-40B4-BE49-F238E27FC236}">
                    <a16:creationId xmlns:a16="http://schemas.microsoft.com/office/drawing/2014/main" xmlns="" id="{C8D5CC1B-7ADD-4EED-A5F5-B5FEC0777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Oval 2034">
                <a:extLst>
                  <a:ext uri="{FF2B5EF4-FFF2-40B4-BE49-F238E27FC236}">
                    <a16:creationId xmlns:a16="http://schemas.microsoft.com/office/drawing/2014/main" xmlns="" id="{075B8408-306B-4760-987C-9380319DF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Oval 2035">
                <a:extLst>
                  <a:ext uri="{FF2B5EF4-FFF2-40B4-BE49-F238E27FC236}">
                    <a16:creationId xmlns:a16="http://schemas.microsoft.com/office/drawing/2014/main" xmlns="" id="{CB4C4CB9-CBA9-44A9-AE23-DEC406240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Oval 2036">
                <a:extLst>
                  <a:ext uri="{FF2B5EF4-FFF2-40B4-BE49-F238E27FC236}">
                    <a16:creationId xmlns:a16="http://schemas.microsoft.com/office/drawing/2014/main" xmlns="" id="{7E32C63F-DBE3-4498-AC04-0A3B5A8B1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Oval 2037">
                <a:extLst>
                  <a:ext uri="{FF2B5EF4-FFF2-40B4-BE49-F238E27FC236}">
                    <a16:creationId xmlns:a16="http://schemas.microsoft.com/office/drawing/2014/main" xmlns="" id="{304361FE-7290-470B-84BB-80A097566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Oval 2038">
                <a:extLst>
                  <a:ext uri="{FF2B5EF4-FFF2-40B4-BE49-F238E27FC236}">
                    <a16:creationId xmlns:a16="http://schemas.microsoft.com/office/drawing/2014/main" xmlns="" id="{CD41FC3A-B3E0-4A42-9032-26D752331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Oval 2039">
                <a:extLst>
                  <a:ext uri="{FF2B5EF4-FFF2-40B4-BE49-F238E27FC236}">
                    <a16:creationId xmlns:a16="http://schemas.microsoft.com/office/drawing/2014/main" xmlns="" id="{BEF49DE9-D9FE-44C5-92E9-A5EB1AA25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Oval 2040">
                <a:extLst>
                  <a:ext uri="{FF2B5EF4-FFF2-40B4-BE49-F238E27FC236}">
                    <a16:creationId xmlns:a16="http://schemas.microsoft.com/office/drawing/2014/main" xmlns="" id="{CA3E8F28-73D0-406A-8926-E9D937D61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Oval 2041">
                <a:extLst>
                  <a:ext uri="{FF2B5EF4-FFF2-40B4-BE49-F238E27FC236}">
                    <a16:creationId xmlns:a16="http://schemas.microsoft.com/office/drawing/2014/main" xmlns="" id="{578E320C-CFB0-4C95-A749-AC770BE2D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Oval 2042">
                <a:extLst>
                  <a:ext uri="{FF2B5EF4-FFF2-40B4-BE49-F238E27FC236}">
                    <a16:creationId xmlns:a16="http://schemas.microsoft.com/office/drawing/2014/main" xmlns="" id="{8CC9FC17-F9E5-47BB-A56C-E9D9E5685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Oval 2043">
                <a:extLst>
                  <a:ext uri="{FF2B5EF4-FFF2-40B4-BE49-F238E27FC236}">
                    <a16:creationId xmlns:a16="http://schemas.microsoft.com/office/drawing/2014/main" xmlns="" id="{47023A1F-1CAE-4C84-AE68-273E035BF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Oval 2044">
                <a:extLst>
                  <a:ext uri="{FF2B5EF4-FFF2-40B4-BE49-F238E27FC236}">
                    <a16:creationId xmlns:a16="http://schemas.microsoft.com/office/drawing/2014/main" xmlns="" id="{8C753CF9-448C-4B63-A02A-0EC254C0D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Oval 2045">
                <a:extLst>
                  <a:ext uri="{FF2B5EF4-FFF2-40B4-BE49-F238E27FC236}">
                    <a16:creationId xmlns:a16="http://schemas.microsoft.com/office/drawing/2014/main" xmlns="" id="{11880881-5032-4F92-B789-2B12C7929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Oval 2046">
                <a:extLst>
                  <a:ext uri="{FF2B5EF4-FFF2-40B4-BE49-F238E27FC236}">
                    <a16:creationId xmlns:a16="http://schemas.microsoft.com/office/drawing/2014/main" xmlns="" id="{88472B56-4502-4237-A1BC-5C39F8459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Oval 2047">
                <a:extLst>
                  <a:ext uri="{FF2B5EF4-FFF2-40B4-BE49-F238E27FC236}">
                    <a16:creationId xmlns:a16="http://schemas.microsoft.com/office/drawing/2014/main" xmlns="" id="{FE0A62FB-3893-4771-A2AB-FEC71A82E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Oval 2048">
                <a:extLst>
                  <a:ext uri="{FF2B5EF4-FFF2-40B4-BE49-F238E27FC236}">
                    <a16:creationId xmlns:a16="http://schemas.microsoft.com/office/drawing/2014/main" xmlns="" id="{4B5BBD28-0B0F-482A-BC65-13DF1104C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Oval 2049">
                <a:extLst>
                  <a:ext uri="{FF2B5EF4-FFF2-40B4-BE49-F238E27FC236}">
                    <a16:creationId xmlns:a16="http://schemas.microsoft.com/office/drawing/2014/main" xmlns="" id="{308B830B-BB54-40AC-9AB2-8CB653BCC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Oval 2050">
                <a:extLst>
                  <a:ext uri="{FF2B5EF4-FFF2-40B4-BE49-F238E27FC236}">
                    <a16:creationId xmlns:a16="http://schemas.microsoft.com/office/drawing/2014/main" xmlns="" id="{AF571BF2-3F57-4813-9004-71F8D20FF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Oval 2051">
                <a:extLst>
                  <a:ext uri="{FF2B5EF4-FFF2-40B4-BE49-F238E27FC236}">
                    <a16:creationId xmlns:a16="http://schemas.microsoft.com/office/drawing/2014/main" xmlns="" id="{1058FAC0-96D8-494E-9C16-C59BD63B2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Oval 2052">
                <a:extLst>
                  <a:ext uri="{FF2B5EF4-FFF2-40B4-BE49-F238E27FC236}">
                    <a16:creationId xmlns:a16="http://schemas.microsoft.com/office/drawing/2014/main" xmlns="" id="{6BC1A21D-4810-4374-91DD-9ADCB22C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Oval 2053">
                <a:extLst>
                  <a:ext uri="{FF2B5EF4-FFF2-40B4-BE49-F238E27FC236}">
                    <a16:creationId xmlns:a16="http://schemas.microsoft.com/office/drawing/2014/main" xmlns="" id="{FCB58707-882E-46E0-9A78-524E44C81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Oval 2054">
                <a:extLst>
                  <a:ext uri="{FF2B5EF4-FFF2-40B4-BE49-F238E27FC236}">
                    <a16:creationId xmlns:a16="http://schemas.microsoft.com/office/drawing/2014/main" xmlns="" id="{ACA661AB-7F02-4688-9E35-AF4628B98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Oval 2055">
                <a:extLst>
                  <a:ext uri="{FF2B5EF4-FFF2-40B4-BE49-F238E27FC236}">
                    <a16:creationId xmlns:a16="http://schemas.microsoft.com/office/drawing/2014/main" xmlns="" id="{38F77E32-37F6-4EDE-80C0-5ABD78D40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6" name="Group 2257">
              <a:extLst>
                <a:ext uri="{FF2B5EF4-FFF2-40B4-BE49-F238E27FC236}">
                  <a16:creationId xmlns:a16="http://schemas.microsoft.com/office/drawing/2014/main" xmlns="" id="{20EEDEA5-C847-4099-866E-17630695C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2832"/>
              <a:ext cx="812" cy="44"/>
              <a:chOff x="3908" y="2832"/>
              <a:chExt cx="812" cy="44"/>
            </a:xfrm>
          </p:grpSpPr>
          <p:sp>
            <p:nvSpPr>
              <p:cNvPr id="1458" name="Oval 2057">
                <a:extLst>
                  <a:ext uri="{FF2B5EF4-FFF2-40B4-BE49-F238E27FC236}">
                    <a16:creationId xmlns:a16="http://schemas.microsoft.com/office/drawing/2014/main" xmlns="" id="{68286529-865D-4DAE-B226-5CD3568AC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Oval 2058">
                <a:extLst>
                  <a:ext uri="{FF2B5EF4-FFF2-40B4-BE49-F238E27FC236}">
                    <a16:creationId xmlns:a16="http://schemas.microsoft.com/office/drawing/2014/main" xmlns="" id="{2847E85B-1DEF-43E7-B2AB-5FB5CBDFF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Oval 2059">
                <a:extLst>
                  <a:ext uri="{FF2B5EF4-FFF2-40B4-BE49-F238E27FC236}">
                    <a16:creationId xmlns:a16="http://schemas.microsoft.com/office/drawing/2014/main" xmlns="" id="{AB1AFC0D-5B3E-4614-B21A-33EC1074E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Oval 2060">
                <a:extLst>
                  <a:ext uri="{FF2B5EF4-FFF2-40B4-BE49-F238E27FC236}">
                    <a16:creationId xmlns:a16="http://schemas.microsoft.com/office/drawing/2014/main" xmlns="" id="{11EB0D5D-F1FF-464B-B55F-C795DF0C9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Oval 2061">
                <a:extLst>
                  <a:ext uri="{FF2B5EF4-FFF2-40B4-BE49-F238E27FC236}">
                    <a16:creationId xmlns:a16="http://schemas.microsoft.com/office/drawing/2014/main" xmlns="" id="{AFC34D17-95B2-4D08-B280-8ACE1D853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Oval 2062">
                <a:extLst>
                  <a:ext uri="{FF2B5EF4-FFF2-40B4-BE49-F238E27FC236}">
                    <a16:creationId xmlns:a16="http://schemas.microsoft.com/office/drawing/2014/main" xmlns="" id="{DDB4C3D1-94C8-47CE-B41E-2E437BEB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Oval 2063">
                <a:extLst>
                  <a:ext uri="{FF2B5EF4-FFF2-40B4-BE49-F238E27FC236}">
                    <a16:creationId xmlns:a16="http://schemas.microsoft.com/office/drawing/2014/main" xmlns="" id="{9AC51FB5-9E04-4060-9E00-98B8532B6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Oval 2064">
                <a:extLst>
                  <a:ext uri="{FF2B5EF4-FFF2-40B4-BE49-F238E27FC236}">
                    <a16:creationId xmlns:a16="http://schemas.microsoft.com/office/drawing/2014/main" xmlns="" id="{2042D74B-C695-48E1-BC03-E0482D0A3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Oval 2065">
                <a:extLst>
                  <a:ext uri="{FF2B5EF4-FFF2-40B4-BE49-F238E27FC236}">
                    <a16:creationId xmlns:a16="http://schemas.microsoft.com/office/drawing/2014/main" xmlns="" id="{1E3B30E1-740E-4054-9E92-17F73AFB7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Oval 2066">
                <a:extLst>
                  <a:ext uri="{FF2B5EF4-FFF2-40B4-BE49-F238E27FC236}">
                    <a16:creationId xmlns:a16="http://schemas.microsoft.com/office/drawing/2014/main" xmlns="" id="{72C0496D-D57E-468F-BAC8-BB9C84201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Oval 2067">
                <a:extLst>
                  <a:ext uri="{FF2B5EF4-FFF2-40B4-BE49-F238E27FC236}">
                    <a16:creationId xmlns:a16="http://schemas.microsoft.com/office/drawing/2014/main" xmlns="" id="{6DFC38B9-F832-4450-986A-9260DB201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Oval 2068">
                <a:extLst>
                  <a:ext uri="{FF2B5EF4-FFF2-40B4-BE49-F238E27FC236}">
                    <a16:creationId xmlns:a16="http://schemas.microsoft.com/office/drawing/2014/main" xmlns="" id="{EB2EC146-28C6-4445-B2FB-475D12488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Oval 2069">
                <a:extLst>
                  <a:ext uri="{FF2B5EF4-FFF2-40B4-BE49-F238E27FC236}">
                    <a16:creationId xmlns:a16="http://schemas.microsoft.com/office/drawing/2014/main" xmlns="" id="{A15AB056-9CFC-46C1-A77A-108625B09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Oval 2070">
                <a:extLst>
                  <a:ext uri="{FF2B5EF4-FFF2-40B4-BE49-F238E27FC236}">
                    <a16:creationId xmlns:a16="http://schemas.microsoft.com/office/drawing/2014/main" xmlns="" id="{54D830A9-F0D1-4368-98CC-3B2AD5770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Oval 2071">
                <a:extLst>
                  <a:ext uri="{FF2B5EF4-FFF2-40B4-BE49-F238E27FC236}">
                    <a16:creationId xmlns:a16="http://schemas.microsoft.com/office/drawing/2014/main" xmlns="" id="{D31D3124-DE9C-4215-AB4F-D9971108E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Oval 2072">
                <a:extLst>
                  <a:ext uri="{FF2B5EF4-FFF2-40B4-BE49-F238E27FC236}">
                    <a16:creationId xmlns:a16="http://schemas.microsoft.com/office/drawing/2014/main" xmlns="" id="{32559BB8-95A0-4C66-9FAC-71D4AC4A4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Oval 2073">
                <a:extLst>
                  <a:ext uri="{FF2B5EF4-FFF2-40B4-BE49-F238E27FC236}">
                    <a16:creationId xmlns:a16="http://schemas.microsoft.com/office/drawing/2014/main" xmlns="" id="{6088D7D1-A872-42E1-9040-57612404C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Oval 2074">
                <a:extLst>
                  <a:ext uri="{FF2B5EF4-FFF2-40B4-BE49-F238E27FC236}">
                    <a16:creationId xmlns:a16="http://schemas.microsoft.com/office/drawing/2014/main" xmlns="" id="{8561D2E2-E84B-42BC-AE0E-966262B98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Oval 2075">
                <a:extLst>
                  <a:ext uri="{FF2B5EF4-FFF2-40B4-BE49-F238E27FC236}">
                    <a16:creationId xmlns:a16="http://schemas.microsoft.com/office/drawing/2014/main" xmlns="" id="{79411D5B-2ADC-4058-9B63-F691A43E6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Oval 2076">
                <a:extLst>
                  <a:ext uri="{FF2B5EF4-FFF2-40B4-BE49-F238E27FC236}">
                    <a16:creationId xmlns:a16="http://schemas.microsoft.com/office/drawing/2014/main" xmlns="" id="{4D3A5F73-FE14-4447-A0F4-52487C258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Oval 2077">
                <a:extLst>
                  <a:ext uri="{FF2B5EF4-FFF2-40B4-BE49-F238E27FC236}">
                    <a16:creationId xmlns:a16="http://schemas.microsoft.com/office/drawing/2014/main" xmlns="" id="{EBAFFA5F-C5D7-4B99-A40A-EC3E9C776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Oval 2078">
                <a:extLst>
                  <a:ext uri="{FF2B5EF4-FFF2-40B4-BE49-F238E27FC236}">
                    <a16:creationId xmlns:a16="http://schemas.microsoft.com/office/drawing/2014/main" xmlns="" id="{C6F8C9DC-D3D0-479F-88A3-4113F2791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Oval 2079">
                <a:extLst>
                  <a:ext uri="{FF2B5EF4-FFF2-40B4-BE49-F238E27FC236}">
                    <a16:creationId xmlns:a16="http://schemas.microsoft.com/office/drawing/2014/main" xmlns="" id="{94B109E1-FD38-43CC-B3D1-6EE6A26B6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Oval 2080">
                <a:extLst>
                  <a:ext uri="{FF2B5EF4-FFF2-40B4-BE49-F238E27FC236}">
                    <a16:creationId xmlns:a16="http://schemas.microsoft.com/office/drawing/2014/main" xmlns="" id="{4CF7100A-9D54-485E-A89D-EC46BF74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Oval 2081">
                <a:extLst>
                  <a:ext uri="{FF2B5EF4-FFF2-40B4-BE49-F238E27FC236}">
                    <a16:creationId xmlns:a16="http://schemas.microsoft.com/office/drawing/2014/main" xmlns="" id="{231ADA71-6714-482F-A1D2-77E2C8AF2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Oval 2082">
                <a:extLst>
                  <a:ext uri="{FF2B5EF4-FFF2-40B4-BE49-F238E27FC236}">
                    <a16:creationId xmlns:a16="http://schemas.microsoft.com/office/drawing/2014/main" xmlns="" id="{4B87A016-3D98-4573-BF56-0EC6EC1C6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Oval 2083">
                <a:extLst>
                  <a:ext uri="{FF2B5EF4-FFF2-40B4-BE49-F238E27FC236}">
                    <a16:creationId xmlns:a16="http://schemas.microsoft.com/office/drawing/2014/main" xmlns="" id="{E351F8E9-F638-4D60-8497-2E9309761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Oval 2084">
                <a:extLst>
                  <a:ext uri="{FF2B5EF4-FFF2-40B4-BE49-F238E27FC236}">
                    <a16:creationId xmlns:a16="http://schemas.microsoft.com/office/drawing/2014/main" xmlns="" id="{014B8BF2-1ECE-4999-ACBB-D5A8E5871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Oval 2085">
                <a:extLst>
                  <a:ext uri="{FF2B5EF4-FFF2-40B4-BE49-F238E27FC236}">
                    <a16:creationId xmlns:a16="http://schemas.microsoft.com/office/drawing/2014/main" xmlns="" id="{EFEADD7A-1791-4359-AC11-93FC52AE1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Oval 2086">
                <a:extLst>
                  <a:ext uri="{FF2B5EF4-FFF2-40B4-BE49-F238E27FC236}">
                    <a16:creationId xmlns:a16="http://schemas.microsoft.com/office/drawing/2014/main" xmlns="" id="{60E28B10-56BF-4EE8-80EB-D9492845C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Oval 2087">
                <a:extLst>
                  <a:ext uri="{FF2B5EF4-FFF2-40B4-BE49-F238E27FC236}">
                    <a16:creationId xmlns:a16="http://schemas.microsoft.com/office/drawing/2014/main" xmlns="" id="{633037FB-7FCE-488D-B9F6-9C03F2172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Oval 2088">
                <a:extLst>
                  <a:ext uri="{FF2B5EF4-FFF2-40B4-BE49-F238E27FC236}">
                    <a16:creationId xmlns:a16="http://schemas.microsoft.com/office/drawing/2014/main" xmlns="" id="{3071AA7C-B59B-4FD4-9F04-C73072A28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Oval 2089">
                <a:extLst>
                  <a:ext uri="{FF2B5EF4-FFF2-40B4-BE49-F238E27FC236}">
                    <a16:creationId xmlns:a16="http://schemas.microsoft.com/office/drawing/2014/main" xmlns="" id="{7476D293-AD30-42CF-B7A5-9EB49A0DD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Oval 2090">
                <a:extLst>
                  <a:ext uri="{FF2B5EF4-FFF2-40B4-BE49-F238E27FC236}">
                    <a16:creationId xmlns:a16="http://schemas.microsoft.com/office/drawing/2014/main" xmlns="" id="{D5EC606B-FC11-41BC-8736-F02F1815A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Oval 2091">
                <a:extLst>
                  <a:ext uri="{FF2B5EF4-FFF2-40B4-BE49-F238E27FC236}">
                    <a16:creationId xmlns:a16="http://schemas.microsoft.com/office/drawing/2014/main" xmlns="" id="{C27134FD-C261-4AE7-9D30-3DAE9F5A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Oval 2092">
                <a:extLst>
                  <a:ext uri="{FF2B5EF4-FFF2-40B4-BE49-F238E27FC236}">
                    <a16:creationId xmlns:a16="http://schemas.microsoft.com/office/drawing/2014/main" xmlns="" id="{D41DB8D3-23E6-45E0-91A9-623DB8EFF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Oval 2093">
                <a:extLst>
                  <a:ext uri="{FF2B5EF4-FFF2-40B4-BE49-F238E27FC236}">
                    <a16:creationId xmlns:a16="http://schemas.microsoft.com/office/drawing/2014/main" xmlns="" id="{1907B37D-145A-4CB0-99E4-74AF3EC83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Oval 2094">
                <a:extLst>
                  <a:ext uri="{FF2B5EF4-FFF2-40B4-BE49-F238E27FC236}">
                    <a16:creationId xmlns:a16="http://schemas.microsoft.com/office/drawing/2014/main" xmlns="" id="{E5D37A3F-C2E0-4476-82DD-7FE0084F2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Oval 2095">
                <a:extLst>
                  <a:ext uri="{FF2B5EF4-FFF2-40B4-BE49-F238E27FC236}">
                    <a16:creationId xmlns:a16="http://schemas.microsoft.com/office/drawing/2014/main" xmlns="" id="{A14ACDF1-F6E8-4AF8-A18A-340409914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Oval 2096">
                <a:extLst>
                  <a:ext uri="{FF2B5EF4-FFF2-40B4-BE49-F238E27FC236}">
                    <a16:creationId xmlns:a16="http://schemas.microsoft.com/office/drawing/2014/main" xmlns="" id="{34D0CF36-6F66-408C-8CEC-E4E87D9B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Oval 2097">
                <a:extLst>
                  <a:ext uri="{FF2B5EF4-FFF2-40B4-BE49-F238E27FC236}">
                    <a16:creationId xmlns:a16="http://schemas.microsoft.com/office/drawing/2014/main" xmlns="" id="{C7AA41BF-F334-4FF5-B0E7-3E77581FB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Oval 2098">
                <a:extLst>
                  <a:ext uri="{FF2B5EF4-FFF2-40B4-BE49-F238E27FC236}">
                    <a16:creationId xmlns:a16="http://schemas.microsoft.com/office/drawing/2014/main" xmlns="" id="{EC7C569E-5648-450E-BCAE-F1489D380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Oval 2099">
                <a:extLst>
                  <a:ext uri="{FF2B5EF4-FFF2-40B4-BE49-F238E27FC236}">
                    <a16:creationId xmlns:a16="http://schemas.microsoft.com/office/drawing/2014/main" xmlns="" id="{DD3C8F6B-8CC7-4A0C-9416-DB1DD153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Oval 2100">
                <a:extLst>
                  <a:ext uri="{FF2B5EF4-FFF2-40B4-BE49-F238E27FC236}">
                    <a16:creationId xmlns:a16="http://schemas.microsoft.com/office/drawing/2014/main" xmlns="" id="{8A125B35-DCE2-4E1F-92BB-7E502DF64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Oval 2101">
                <a:extLst>
                  <a:ext uri="{FF2B5EF4-FFF2-40B4-BE49-F238E27FC236}">
                    <a16:creationId xmlns:a16="http://schemas.microsoft.com/office/drawing/2014/main" xmlns="" id="{594BD1CE-5E5F-405E-A345-4B34A5E90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Oval 2102">
                <a:extLst>
                  <a:ext uri="{FF2B5EF4-FFF2-40B4-BE49-F238E27FC236}">
                    <a16:creationId xmlns:a16="http://schemas.microsoft.com/office/drawing/2014/main" xmlns="" id="{174784FB-41CE-4A96-AFDF-6851D8145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Oval 2103">
                <a:extLst>
                  <a:ext uri="{FF2B5EF4-FFF2-40B4-BE49-F238E27FC236}">
                    <a16:creationId xmlns:a16="http://schemas.microsoft.com/office/drawing/2014/main" xmlns="" id="{82025B9F-CD71-4A6E-AC41-6B6F670E5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Oval 2104">
                <a:extLst>
                  <a:ext uri="{FF2B5EF4-FFF2-40B4-BE49-F238E27FC236}">
                    <a16:creationId xmlns:a16="http://schemas.microsoft.com/office/drawing/2014/main" xmlns="" id="{F6388C64-136A-48DB-A0FD-A42FD8E40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Oval 2105">
                <a:extLst>
                  <a:ext uri="{FF2B5EF4-FFF2-40B4-BE49-F238E27FC236}">
                    <a16:creationId xmlns:a16="http://schemas.microsoft.com/office/drawing/2014/main" xmlns="" id="{FDF7509C-F3A1-4794-A8B5-2114E4CE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Oval 2106">
                <a:extLst>
                  <a:ext uri="{FF2B5EF4-FFF2-40B4-BE49-F238E27FC236}">
                    <a16:creationId xmlns:a16="http://schemas.microsoft.com/office/drawing/2014/main" xmlns="" id="{052FD763-1E5B-4A98-8AF9-E16208836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Oval 2107">
                <a:extLst>
                  <a:ext uri="{FF2B5EF4-FFF2-40B4-BE49-F238E27FC236}">
                    <a16:creationId xmlns:a16="http://schemas.microsoft.com/office/drawing/2014/main" xmlns="" id="{5F51463C-A8A8-422C-9FC5-DAB8C0A7E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Oval 2108">
                <a:extLst>
                  <a:ext uri="{FF2B5EF4-FFF2-40B4-BE49-F238E27FC236}">
                    <a16:creationId xmlns:a16="http://schemas.microsoft.com/office/drawing/2014/main" xmlns="" id="{BFD14733-C9BE-4038-9F05-210ED8D8C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Oval 2109">
                <a:extLst>
                  <a:ext uri="{FF2B5EF4-FFF2-40B4-BE49-F238E27FC236}">
                    <a16:creationId xmlns:a16="http://schemas.microsoft.com/office/drawing/2014/main" xmlns="" id="{2E722075-BD15-477B-B380-7DB385059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Oval 2110">
                <a:extLst>
                  <a:ext uri="{FF2B5EF4-FFF2-40B4-BE49-F238E27FC236}">
                    <a16:creationId xmlns:a16="http://schemas.microsoft.com/office/drawing/2014/main" xmlns="" id="{08122CC0-B808-4354-BA94-EFAEA7651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Oval 2111">
                <a:extLst>
                  <a:ext uri="{FF2B5EF4-FFF2-40B4-BE49-F238E27FC236}">
                    <a16:creationId xmlns:a16="http://schemas.microsoft.com/office/drawing/2014/main" xmlns="" id="{9AF01F3F-B68D-4295-B605-C61BC9FE8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Oval 2112">
                <a:extLst>
                  <a:ext uri="{FF2B5EF4-FFF2-40B4-BE49-F238E27FC236}">
                    <a16:creationId xmlns:a16="http://schemas.microsoft.com/office/drawing/2014/main" xmlns="" id="{29F0B0B5-CAD8-4F2C-9E7E-68F0C4B9C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Oval 2113">
                <a:extLst>
                  <a:ext uri="{FF2B5EF4-FFF2-40B4-BE49-F238E27FC236}">
                    <a16:creationId xmlns:a16="http://schemas.microsoft.com/office/drawing/2014/main" xmlns="" id="{9FCB5CB3-7B2F-47BA-92BC-2EBE61C43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Oval 2114">
                <a:extLst>
                  <a:ext uri="{FF2B5EF4-FFF2-40B4-BE49-F238E27FC236}">
                    <a16:creationId xmlns:a16="http://schemas.microsoft.com/office/drawing/2014/main" xmlns="" id="{328CCEFF-8D59-4DCF-9730-E316303A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Oval 2115">
                <a:extLst>
                  <a:ext uri="{FF2B5EF4-FFF2-40B4-BE49-F238E27FC236}">
                    <a16:creationId xmlns:a16="http://schemas.microsoft.com/office/drawing/2014/main" xmlns="" id="{48DBE912-BB76-4B3C-B9D5-59882A700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Oval 2116">
                <a:extLst>
                  <a:ext uri="{FF2B5EF4-FFF2-40B4-BE49-F238E27FC236}">
                    <a16:creationId xmlns:a16="http://schemas.microsoft.com/office/drawing/2014/main" xmlns="" id="{84DA91DD-74B4-46F3-9750-ED2398AD2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Oval 2117">
                <a:extLst>
                  <a:ext uri="{FF2B5EF4-FFF2-40B4-BE49-F238E27FC236}">
                    <a16:creationId xmlns:a16="http://schemas.microsoft.com/office/drawing/2014/main" xmlns="" id="{A22A6A4F-F874-46B5-9278-D5343E93C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Oval 2118">
                <a:extLst>
                  <a:ext uri="{FF2B5EF4-FFF2-40B4-BE49-F238E27FC236}">
                    <a16:creationId xmlns:a16="http://schemas.microsoft.com/office/drawing/2014/main" xmlns="" id="{021D951E-9D72-40BC-966A-101E2B7EC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Oval 2119">
                <a:extLst>
                  <a:ext uri="{FF2B5EF4-FFF2-40B4-BE49-F238E27FC236}">
                    <a16:creationId xmlns:a16="http://schemas.microsoft.com/office/drawing/2014/main" xmlns="" id="{35B2FC28-C303-4C21-8DD7-FD31BB810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Oval 2120">
                <a:extLst>
                  <a:ext uri="{FF2B5EF4-FFF2-40B4-BE49-F238E27FC236}">
                    <a16:creationId xmlns:a16="http://schemas.microsoft.com/office/drawing/2014/main" xmlns="" id="{BBCD2683-9140-434A-950B-BEF9DB452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Oval 2121">
                <a:extLst>
                  <a:ext uri="{FF2B5EF4-FFF2-40B4-BE49-F238E27FC236}">
                    <a16:creationId xmlns:a16="http://schemas.microsoft.com/office/drawing/2014/main" xmlns="" id="{A7FE53E4-BEC1-4493-9042-C596A9C70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Oval 2122">
                <a:extLst>
                  <a:ext uri="{FF2B5EF4-FFF2-40B4-BE49-F238E27FC236}">
                    <a16:creationId xmlns:a16="http://schemas.microsoft.com/office/drawing/2014/main" xmlns="" id="{FF3523DF-80BA-4486-B40E-647F5B2E4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Oval 2123">
                <a:extLst>
                  <a:ext uri="{FF2B5EF4-FFF2-40B4-BE49-F238E27FC236}">
                    <a16:creationId xmlns:a16="http://schemas.microsoft.com/office/drawing/2014/main" xmlns="" id="{47F5E3EF-0D8D-41E7-844A-E42AFEDAE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Oval 2124">
                <a:extLst>
                  <a:ext uri="{FF2B5EF4-FFF2-40B4-BE49-F238E27FC236}">
                    <a16:creationId xmlns:a16="http://schemas.microsoft.com/office/drawing/2014/main" xmlns="" id="{2899336F-DBCB-420E-B240-76E7A3A89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Oval 2125">
                <a:extLst>
                  <a:ext uri="{FF2B5EF4-FFF2-40B4-BE49-F238E27FC236}">
                    <a16:creationId xmlns:a16="http://schemas.microsoft.com/office/drawing/2014/main" xmlns="" id="{0E360848-F31A-42B3-A7D6-C8EC1EB6D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Oval 2126">
                <a:extLst>
                  <a:ext uri="{FF2B5EF4-FFF2-40B4-BE49-F238E27FC236}">
                    <a16:creationId xmlns:a16="http://schemas.microsoft.com/office/drawing/2014/main" xmlns="" id="{E3F208B5-68E4-498D-A81C-12232715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Oval 2127">
                <a:extLst>
                  <a:ext uri="{FF2B5EF4-FFF2-40B4-BE49-F238E27FC236}">
                    <a16:creationId xmlns:a16="http://schemas.microsoft.com/office/drawing/2014/main" xmlns="" id="{CC0FD5DE-BA8F-4ECF-B7B5-509A46429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Oval 2128">
                <a:extLst>
                  <a:ext uri="{FF2B5EF4-FFF2-40B4-BE49-F238E27FC236}">
                    <a16:creationId xmlns:a16="http://schemas.microsoft.com/office/drawing/2014/main" xmlns="" id="{A5316808-93C4-4A9F-A166-0A18CCFC3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Oval 2129">
                <a:extLst>
                  <a:ext uri="{FF2B5EF4-FFF2-40B4-BE49-F238E27FC236}">
                    <a16:creationId xmlns:a16="http://schemas.microsoft.com/office/drawing/2014/main" xmlns="" id="{71502E36-AD50-4DAF-A224-3CA60E4A9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Oval 2130">
                <a:extLst>
                  <a:ext uri="{FF2B5EF4-FFF2-40B4-BE49-F238E27FC236}">
                    <a16:creationId xmlns:a16="http://schemas.microsoft.com/office/drawing/2014/main" xmlns="" id="{EB38E111-DF26-474E-8A40-A7870BD46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Oval 2131">
                <a:extLst>
                  <a:ext uri="{FF2B5EF4-FFF2-40B4-BE49-F238E27FC236}">
                    <a16:creationId xmlns:a16="http://schemas.microsoft.com/office/drawing/2014/main" xmlns="" id="{A8FA3AF7-7FA6-4214-98D5-28983B2A1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Oval 2132">
                <a:extLst>
                  <a:ext uri="{FF2B5EF4-FFF2-40B4-BE49-F238E27FC236}">
                    <a16:creationId xmlns:a16="http://schemas.microsoft.com/office/drawing/2014/main" xmlns="" id="{A01D0221-5E33-449D-BF75-9F44916E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Oval 2133">
                <a:extLst>
                  <a:ext uri="{FF2B5EF4-FFF2-40B4-BE49-F238E27FC236}">
                    <a16:creationId xmlns:a16="http://schemas.microsoft.com/office/drawing/2014/main" xmlns="" id="{C96B1694-7128-4616-8841-801221C5E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Oval 2134">
                <a:extLst>
                  <a:ext uri="{FF2B5EF4-FFF2-40B4-BE49-F238E27FC236}">
                    <a16:creationId xmlns:a16="http://schemas.microsoft.com/office/drawing/2014/main" xmlns="" id="{3A9AD769-B125-4B3E-B7C4-821995A3A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Oval 2135">
                <a:extLst>
                  <a:ext uri="{FF2B5EF4-FFF2-40B4-BE49-F238E27FC236}">
                    <a16:creationId xmlns:a16="http://schemas.microsoft.com/office/drawing/2014/main" xmlns="" id="{300CEA54-749D-4470-82DD-7F71B5543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Oval 2136">
                <a:extLst>
                  <a:ext uri="{FF2B5EF4-FFF2-40B4-BE49-F238E27FC236}">
                    <a16:creationId xmlns:a16="http://schemas.microsoft.com/office/drawing/2014/main" xmlns="" id="{94FC2D7C-4B6A-417E-86E9-06A88174F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Oval 2137">
                <a:extLst>
                  <a:ext uri="{FF2B5EF4-FFF2-40B4-BE49-F238E27FC236}">
                    <a16:creationId xmlns:a16="http://schemas.microsoft.com/office/drawing/2014/main" xmlns="" id="{5BB9E6B5-FAE5-46A2-AD6B-3E40B8D16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Oval 2138">
                <a:extLst>
                  <a:ext uri="{FF2B5EF4-FFF2-40B4-BE49-F238E27FC236}">
                    <a16:creationId xmlns:a16="http://schemas.microsoft.com/office/drawing/2014/main" xmlns="" id="{DE695430-A058-45E9-B37F-845C9C5E6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Oval 2139">
                <a:extLst>
                  <a:ext uri="{FF2B5EF4-FFF2-40B4-BE49-F238E27FC236}">
                    <a16:creationId xmlns:a16="http://schemas.microsoft.com/office/drawing/2014/main" xmlns="" id="{43C98AB4-A81F-4DBE-A7B7-2BD8728AE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Oval 2140">
                <a:extLst>
                  <a:ext uri="{FF2B5EF4-FFF2-40B4-BE49-F238E27FC236}">
                    <a16:creationId xmlns:a16="http://schemas.microsoft.com/office/drawing/2014/main" xmlns="" id="{4414E814-3DD8-40E0-A5EB-860615031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Oval 2141">
                <a:extLst>
                  <a:ext uri="{FF2B5EF4-FFF2-40B4-BE49-F238E27FC236}">
                    <a16:creationId xmlns:a16="http://schemas.microsoft.com/office/drawing/2014/main" xmlns="" id="{B20FFF05-8B45-4245-8867-BBA9DC6D7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Oval 2142">
                <a:extLst>
                  <a:ext uri="{FF2B5EF4-FFF2-40B4-BE49-F238E27FC236}">
                    <a16:creationId xmlns:a16="http://schemas.microsoft.com/office/drawing/2014/main" xmlns="" id="{20D8C495-EA7A-4524-B44D-A57FF773B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Oval 2143">
                <a:extLst>
                  <a:ext uri="{FF2B5EF4-FFF2-40B4-BE49-F238E27FC236}">
                    <a16:creationId xmlns:a16="http://schemas.microsoft.com/office/drawing/2014/main" xmlns="" id="{4DB3E741-EF70-4738-A3D4-CE973C6F6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Oval 2144">
                <a:extLst>
                  <a:ext uri="{FF2B5EF4-FFF2-40B4-BE49-F238E27FC236}">
                    <a16:creationId xmlns:a16="http://schemas.microsoft.com/office/drawing/2014/main" xmlns="" id="{8DA6F4BF-44FC-4B77-852B-92765371D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Oval 2145">
                <a:extLst>
                  <a:ext uri="{FF2B5EF4-FFF2-40B4-BE49-F238E27FC236}">
                    <a16:creationId xmlns:a16="http://schemas.microsoft.com/office/drawing/2014/main" xmlns="" id="{0BAD6B80-6C79-4293-9247-158EE34A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Oval 2146">
                <a:extLst>
                  <a:ext uri="{FF2B5EF4-FFF2-40B4-BE49-F238E27FC236}">
                    <a16:creationId xmlns:a16="http://schemas.microsoft.com/office/drawing/2014/main" xmlns="" id="{DEC7AF2F-1BC2-4CE8-B9B6-8AEBD37E2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Oval 2147">
                <a:extLst>
                  <a:ext uri="{FF2B5EF4-FFF2-40B4-BE49-F238E27FC236}">
                    <a16:creationId xmlns:a16="http://schemas.microsoft.com/office/drawing/2014/main" xmlns="" id="{D440750F-806B-4810-AF2D-75554C50D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Oval 2148">
                <a:extLst>
                  <a:ext uri="{FF2B5EF4-FFF2-40B4-BE49-F238E27FC236}">
                    <a16:creationId xmlns:a16="http://schemas.microsoft.com/office/drawing/2014/main" xmlns="" id="{08AB826A-2005-4271-87FF-E38D37955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Oval 2149">
                <a:extLst>
                  <a:ext uri="{FF2B5EF4-FFF2-40B4-BE49-F238E27FC236}">
                    <a16:creationId xmlns:a16="http://schemas.microsoft.com/office/drawing/2014/main" xmlns="" id="{F58721AE-F629-471B-9A05-68852CF9F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Oval 2150">
                <a:extLst>
                  <a:ext uri="{FF2B5EF4-FFF2-40B4-BE49-F238E27FC236}">
                    <a16:creationId xmlns:a16="http://schemas.microsoft.com/office/drawing/2014/main" xmlns="" id="{61FDC94C-49BD-4EB8-8228-AB32A9CAB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Oval 2151">
                <a:extLst>
                  <a:ext uri="{FF2B5EF4-FFF2-40B4-BE49-F238E27FC236}">
                    <a16:creationId xmlns:a16="http://schemas.microsoft.com/office/drawing/2014/main" xmlns="" id="{B158D2DF-6998-4386-BB11-F390EC567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Oval 2152">
                <a:extLst>
                  <a:ext uri="{FF2B5EF4-FFF2-40B4-BE49-F238E27FC236}">
                    <a16:creationId xmlns:a16="http://schemas.microsoft.com/office/drawing/2014/main" xmlns="" id="{50D6B2F4-765B-44C2-A316-CD3F71C45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Oval 2153">
                <a:extLst>
                  <a:ext uri="{FF2B5EF4-FFF2-40B4-BE49-F238E27FC236}">
                    <a16:creationId xmlns:a16="http://schemas.microsoft.com/office/drawing/2014/main" xmlns="" id="{8E5F4901-920A-4E70-8B32-3007B677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Oval 2154">
                <a:extLst>
                  <a:ext uri="{FF2B5EF4-FFF2-40B4-BE49-F238E27FC236}">
                    <a16:creationId xmlns:a16="http://schemas.microsoft.com/office/drawing/2014/main" xmlns="" id="{29384971-272E-4BAB-BD94-83970232C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Oval 2155">
                <a:extLst>
                  <a:ext uri="{FF2B5EF4-FFF2-40B4-BE49-F238E27FC236}">
                    <a16:creationId xmlns:a16="http://schemas.microsoft.com/office/drawing/2014/main" xmlns="" id="{6DAC897C-7F2C-4791-9760-843A56E54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Oval 2156">
                <a:extLst>
                  <a:ext uri="{FF2B5EF4-FFF2-40B4-BE49-F238E27FC236}">
                    <a16:creationId xmlns:a16="http://schemas.microsoft.com/office/drawing/2014/main" xmlns="" id="{32D2B26C-F065-4981-8C47-BA210026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Oval 2157">
                <a:extLst>
                  <a:ext uri="{FF2B5EF4-FFF2-40B4-BE49-F238E27FC236}">
                    <a16:creationId xmlns:a16="http://schemas.microsoft.com/office/drawing/2014/main" xmlns="" id="{0CE54780-0D4E-492B-B7AB-5E84ED251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Oval 2158">
                <a:extLst>
                  <a:ext uri="{FF2B5EF4-FFF2-40B4-BE49-F238E27FC236}">
                    <a16:creationId xmlns:a16="http://schemas.microsoft.com/office/drawing/2014/main" xmlns="" id="{00EFEB1A-FBCC-441E-BBF1-41B5DD856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Oval 2159">
                <a:extLst>
                  <a:ext uri="{FF2B5EF4-FFF2-40B4-BE49-F238E27FC236}">
                    <a16:creationId xmlns:a16="http://schemas.microsoft.com/office/drawing/2014/main" xmlns="" id="{178FC714-3BD2-48A0-B08B-D9EE7606E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Oval 2160">
                <a:extLst>
                  <a:ext uri="{FF2B5EF4-FFF2-40B4-BE49-F238E27FC236}">
                    <a16:creationId xmlns:a16="http://schemas.microsoft.com/office/drawing/2014/main" xmlns="" id="{6D6B5B34-C3D8-47A7-94C3-386389383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Oval 2161">
                <a:extLst>
                  <a:ext uri="{FF2B5EF4-FFF2-40B4-BE49-F238E27FC236}">
                    <a16:creationId xmlns:a16="http://schemas.microsoft.com/office/drawing/2014/main" xmlns="" id="{3D3A498F-F1D4-4E98-AEED-8CAF6B569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Oval 2162">
                <a:extLst>
                  <a:ext uri="{FF2B5EF4-FFF2-40B4-BE49-F238E27FC236}">
                    <a16:creationId xmlns:a16="http://schemas.microsoft.com/office/drawing/2014/main" xmlns="" id="{74C11049-BA60-48DE-9D2D-40EBBE0C1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Oval 2163">
                <a:extLst>
                  <a:ext uri="{FF2B5EF4-FFF2-40B4-BE49-F238E27FC236}">
                    <a16:creationId xmlns:a16="http://schemas.microsoft.com/office/drawing/2014/main" xmlns="" id="{812ACF67-1D35-4DFE-9A48-42A644A28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Oval 2164">
                <a:extLst>
                  <a:ext uri="{FF2B5EF4-FFF2-40B4-BE49-F238E27FC236}">
                    <a16:creationId xmlns:a16="http://schemas.microsoft.com/office/drawing/2014/main" xmlns="" id="{B653613F-B4CC-4CF3-ACA3-01110D42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Oval 2165">
                <a:extLst>
                  <a:ext uri="{FF2B5EF4-FFF2-40B4-BE49-F238E27FC236}">
                    <a16:creationId xmlns:a16="http://schemas.microsoft.com/office/drawing/2014/main" xmlns="" id="{86A0DF7B-825A-409E-BCBA-6F15C18A5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Oval 2166">
                <a:extLst>
                  <a:ext uri="{FF2B5EF4-FFF2-40B4-BE49-F238E27FC236}">
                    <a16:creationId xmlns:a16="http://schemas.microsoft.com/office/drawing/2014/main" xmlns="" id="{D1237602-B96E-465E-B5C9-149FDA445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Oval 2167">
                <a:extLst>
                  <a:ext uri="{FF2B5EF4-FFF2-40B4-BE49-F238E27FC236}">
                    <a16:creationId xmlns:a16="http://schemas.microsoft.com/office/drawing/2014/main" xmlns="" id="{C6C0E03F-1289-4D26-840A-FC2CDECB1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Oval 2168">
                <a:extLst>
                  <a:ext uri="{FF2B5EF4-FFF2-40B4-BE49-F238E27FC236}">
                    <a16:creationId xmlns:a16="http://schemas.microsoft.com/office/drawing/2014/main" xmlns="" id="{F93D27C0-D8EC-488B-A243-C0D3759A7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Oval 2169">
                <a:extLst>
                  <a:ext uri="{FF2B5EF4-FFF2-40B4-BE49-F238E27FC236}">
                    <a16:creationId xmlns:a16="http://schemas.microsoft.com/office/drawing/2014/main" xmlns="" id="{93AE43C6-8174-43A4-9A48-581B436EC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Oval 2170">
                <a:extLst>
                  <a:ext uri="{FF2B5EF4-FFF2-40B4-BE49-F238E27FC236}">
                    <a16:creationId xmlns:a16="http://schemas.microsoft.com/office/drawing/2014/main" xmlns="" id="{F6C8647B-1ACA-4D7E-933D-D0C496D61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Oval 2171">
                <a:extLst>
                  <a:ext uri="{FF2B5EF4-FFF2-40B4-BE49-F238E27FC236}">
                    <a16:creationId xmlns:a16="http://schemas.microsoft.com/office/drawing/2014/main" xmlns="" id="{21057839-C256-42CC-B343-3D9DEDBD2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Oval 2172">
                <a:extLst>
                  <a:ext uri="{FF2B5EF4-FFF2-40B4-BE49-F238E27FC236}">
                    <a16:creationId xmlns:a16="http://schemas.microsoft.com/office/drawing/2014/main" xmlns="" id="{3C08CF34-C6DC-417E-9109-377BF0965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Oval 2173">
                <a:extLst>
                  <a:ext uri="{FF2B5EF4-FFF2-40B4-BE49-F238E27FC236}">
                    <a16:creationId xmlns:a16="http://schemas.microsoft.com/office/drawing/2014/main" xmlns="" id="{7A27DC55-0FA1-465F-86A2-EDCA258F4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Oval 2174">
                <a:extLst>
                  <a:ext uri="{FF2B5EF4-FFF2-40B4-BE49-F238E27FC236}">
                    <a16:creationId xmlns:a16="http://schemas.microsoft.com/office/drawing/2014/main" xmlns="" id="{ED5DC5E1-3FBD-4C9D-94AD-A3BB8F3B0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Oval 2175">
                <a:extLst>
                  <a:ext uri="{FF2B5EF4-FFF2-40B4-BE49-F238E27FC236}">
                    <a16:creationId xmlns:a16="http://schemas.microsoft.com/office/drawing/2014/main" xmlns="" id="{ADAC3EFC-950B-4B55-96AF-795A664F9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Oval 2176">
                <a:extLst>
                  <a:ext uri="{FF2B5EF4-FFF2-40B4-BE49-F238E27FC236}">
                    <a16:creationId xmlns:a16="http://schemas.microsoft.com/office/drawing/2014/main" xmlns="" id="{50D1A664-B88C-4E02-B4A9-56EFBF8B2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Oval 2177">
                <a:extLst>
                  <a:ext uri="{FF2B5EF4-FFF2-40B4-BE49-F238E27FC236}">
                    <a16:creationId xmlns:a16="http://schemas.microsoft.com/office/drawing/2014/main" xmlns="" id="{959824EC-C4C4-488D-A9AE-1F504F36C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Oval 2178">
                <a:extLst>
                  <a:ext uri="{FF2B5EF4-FFF2-40B4-BE49-F238E27FC236}">
                    <a16:creationId xmlns:a16="http://schemas.microsoft.com/office/drawing/2014/main" xmlns="" id="{16CDB901-0E69-4F40-B8F3-915DB8FAE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Oval 2179">
                <a:extLst>
                  <a:ext uri="{FF2B5EF4-FFF2-40B4-BE49-F238E27FC236}">
                    <a16:creationId xmlns:a16="http://schemas.microsoft.com/office/drawing/2014/main" xmlns="" id="{1CA8D5DB-E704-4B34-A418-DD6379193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Oval 2180">
                <a:extLst>
                  <a:ext uri="{FF2B5EF4-FFF2-40B4-BE49-F238E27FC236}">
                    <a16:creationId xmlns:a16="http://schemas.microsoft.com/office/drawing/2014/main" xmlns="" id="{115E483B-6A20-4F40-A189-F39344D17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Oval 2181">
                <a:extLst>
                  <a:ext uri="{FF2B5EF4-FFF2-40B4-BE49-F238E27FC236}">
                    <a16:creationId xmlns:a16="http://schemas.microsoft.com/office/drawing/2014/main" xmlns="" id="{AEACFC7D-CA47-4AF4-85C8-6669F00D6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Oval 2182">
                <a:extLst>
                  <a:ext uri="{FF2B5EF4-FFF2-40B4-BE49-F238E27FC236}">
                    <a16:creationId xmlns:a16="http://schemas.microsoft.com/office/drawing/2014/main" xmlns="" id="{A41D9F25-3960-471B-88CC-8AD57D86C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Oval 2183">
                <a:extLst>
                  <a:ext uri="{FF2B5EF4-FFF2-40B4-BE49-F238E27FC236}">
                    <a16:creationId xmlns:a16="http://schemas.microsoft.com/office/drawing/2014/main" xmlns="" id="{464E1952-9AD4-4199-9BFF-9F3F1263D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Oval 2184">
                <a:extLst>
                  <a:ext uri="{FF2B5EF4-FFF2-40B4-BE49-F238E27FC236}">
                    <a16:creationId xmlns:a16="http://schemas.microsoft.com/office/drawing/2014/main" xmlns="" id="{C6B5C60B-3B48-4102-B7CF-B08E80A39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Oval 2185">
                <a:extLst>
                  <a:ext uri="{FF2B5EF4-FFF2-40B4-BE49-F238E27FC236}">
                    <a16:creationId xmlns:a16="http://schemas.microsoft.com/office/drawing/2014/main" xmlns="" id="{2B8DE7B2-4981-480A-91F9-50DD9E5E4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Oval 2186">
                <a:extLst>
                  <a:ext uri="{FF2B5EF4-FFF2-40B4-BE49-F238E27FC236}">
                    <a16:creationId xmlns:a16="http://schemas.microsoft.com/office/drawing/2014/main" xmlns="" id="{45CED1FB-3F4F-4C74-B97E-A8C357336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Oval 2187">
                <a:extLst>
                  <a:ext uri="{FF2B5EF4-FFF2-40B4-BE49-F238E27FC236}">
                    <a16:creationId xmlns:a16="http://schemas.microsoft.com/office/drawing/2014/main" xmlns="" id="{E9C56DFB-86C5-45BA-A631-9CC17466F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Oval 2188">
                <a:extLst>
                  <a:ext uri="{FF2B5EF4-FFF2-40B4-BE49-F238E27FC236}">
                    <a16:creationId xmlns:a16="http://schemas.microsoft.com/office/drawing/2014/main" xmlns="" id="{B8646B4D-0E0D-43B1-8700-C2FD898B6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Oval 2189">
                <a:extLst>
                  <a:ext uri="{FF2B5EF4-FFF2-40B4-BE49-F238E27FC236}">
                    <a16:creationId xmlns:a16="http://schemas.microsoft.com/office/drawing/2014/main" xmlns="" id="{0AEC29B5-F2A1-48F7-A27A-CB07DE788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Oval 2190">
                <a:extLst>
                  <a:ext uri="{FF2B5EF4-FFF2-40B4-BE49-F238E27FC236}">
                    <a16:creationId xmlns:a16="http://schemas.microsoft.com/office/drawing/2014/main" xmlns="" id="{3EEDEEC5-447B-4081-852E-584B396E4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Oval 2191">
                <a:extLst>
                  <a:ext uri="{FF2B5EF4-FFF2-40B4-BE49-F238E27FC236}">
                    <a16:creationId xmlns:a16="http://schemas.microsoft.com/office/drawing/2014/main" xmlns="" id="{53A2CFEF-11A5-44B2-AF85-ABAC5DBF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Oval 2192">
                <a:extLst>
                  <a:ext uri="{FF2B5EF4-FFF2-40B4-BE49-F238E27FC236}">
                    <a16:creationId xmlns:a16="http://schemas.microsoft.com/office/drawing/2014/main" xmlns="" id="{C981A94B-59AE-4C21-A685-5E5500E9A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Oval 2193">
                <a:extLst>
                  <a:ext uri="{FF2B5EF4-FFF2-40B4-BE49-F238E27FC236}">
                    <a16:creationId xmlns:a16="http://schemas.microsoft.com/office/drawing/2014/main" xmlns="" id="{58F37193-2C4E-4EAA-AF1E-C3E58C77A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Oval 2194">
                <a:extLst>
                  <a:ext uri="{FF2B5EF4-FFF2-40B4-BE49-F238E27FC236}">
                    <a16:creationId xmlns:a16="http://schemas.microsoft.com/office/drawing/2014/main" xmlns="" id="{F04484F1-60C3-4C30-B474-83FE4C28E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Oval 2195">
                <a:extLst>
                  <a:ext uri="{FF2B5EF4-FFF2-40B4-BE49-F238E27FC236}">
                    <a16:creationId xmlns:a16="http://schemas.microsoft.com/office/drawing/2014/main" xmlns="" id="{10F77C8B-F83D-4C69-9FB3-33EA6919F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Oval 2196">
                <a:extLst>
                  <a:ext uri="{FF2B5EF4-FFF2-40B4-BE49-F238E27FC236}">
                    <a16:creationId xmlns:a16="http://schemas.microsoft.com/office/drawing/2014/main" xmlns="" id="{C0C8C81C-E209-4E41-87E8-565DFBCB6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Oval 2197">
                <a:extLst>
                  <a:ext uri="{FF2B5EF4-FFF2-40B4-BE49-F238E27FC236}">
                    <a16:creationId xmlns:a16="http://schemas.microsoft.com/office/drawing/2014/main" xmlns="" id="{0A562A86-6C18-4DC2-8F8D-2B4B79BC4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Oval 2198">
                <a:extLst>
                  <a:ext uri="{FF2B5EF4-FFF2-40B4-BE49-F238E27FC236}">
                    <a16:creationId xmlns:a16="http://schemas.microsoft.com/office/drawing/2014/main" xmlns="" id="{B3FA411C-FDC0-4936-B9E3-1150FB7B1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Oval 2199">
                <a:extLst>
                  <a:ext uri="{FF2B5EF4-FFF2-40B4-BE49-F238E27FC236}">
                    <a16:creationId xmlns:a16="http://schemas.microsoft.com/office/drawing/2014/main" xmlns="" id="{ADC438D4-6F0A-4A85-81B9-3C960AFE1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Oval 2200">
                <a:extLst>
                  <a:ext uri="{FF2B5EF4-FFF2-40B4-BE49-F238E27FC236}">
                    <a16:creationId xmlns:a16="http://schemas.microsoft.com/office/drawing/2014/main" xmlns="" id="{6BBD2C06-D38B-4396-A75B-F1EF80637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Oval 2201">
                <a:extLst>
                  <a:ext uri="{FF2B5EF4-FFF2-40B4-BE49-F238E27FC236}">
                    <a16:creationId xmlns:a16="http://schemas.microsoft.com/office/drawing/2014/main" xmlns="" id="{537F0E54-6107-4D9B-A36E-8E4BADB7F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Oval 2202">
                <a:extLst>
                  <a:ext uri="{FF2B5EF4-FFF2-40B4-BE49-F238E27FC236}">
                    <a16:creationId xmlns:a16="http://schemas.microsoft.com/office/drawing/2014/main" xmlns="" id="{A1BEC717-43A3-4C96-888C-E43F03817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Oval 2203">
                <a:extLst>
                  <a:ext uri="{FF2B5EF4-FFF2-40B4-BE49-F238E27FC236}">
                    <a16:creationId xmlns:a16="http://schemas.microsoft.com/office/drawing/2014/main" xmlns="" id="{E6B9F78A-58E3-4ABF-8945-EDF3957E9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Oval 2204">
                <a:extLst>
                  <a:ext uri="{FF2B5EF4-FFF2-40B4-BE49-F238E27FC236}">
                    <a16:creationId xmlns:a16="http://schemas.microsoft.com/office/drawing/2014/main" xmlns="" id="{C88AE965-2981-41CE-B667-410D8EDD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Oval 2205">
                <a:extLst>
                  <a:ext uri="{FF2B5EF4-FFF2-40B4-BE49-F238E27FC236}">
                    <a16:creationId xmlns:a16="http://schemas.microsoft.com/office/drawing/2014/main" xmlns="" id="{2CDC5FC0-16C6-4B1D-B69A-1CF9BB5AC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Oval 2206">
                <a:extLst>
                  <a:ext uri="{FF2B5EF4-FFF2-40B4-BE49-F238E27FC236}">
                    <a16:creationId xmlns:a16="http://schemas.microsoft.com/office/drawing/2014/main" xmlns="" id="{F7504783-D86D-4B42-8414-F168F7011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Oval 2207">
                <a:extLst>
                  <a:ext uri="{FF2B5EF4-FFF2-40B4-BE49-F238E27FC236}">
                    <a16:creationId xmlns:a16="http://schemas.microsoft.com/office/drawing/2014/main" xmlns="" id="{2F240570-A7B5-4B8F-A2B5-968A7A267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Oval 2208">
                <a:extLst>
                  <a:ext uri="{FF2B5EF4-FFF2-40B4-BE49-F238E27FC236}">
                    <a16:creationId xmlns:a16="http://schemas.microsoft.com/office/drawing/2014/main" xmlns="" id="{3B265A6D-E279-4D61-AD7A-9A2B506F9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Oval 2209">
                <a:extLst>
                  <a:ext uri="{FF2B5EF4-FFF2-40B4-BE49-F238E27FC236}">
                    <a16:creationId xmlns:a16="http://schemas.microsoft.com/office/drawing/2014/main" xmlns="" id="{9920631D-BB01-4980-B5C9-DFB6B44B1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Oval 2210">
                <a:extLst>
                  <a:ext uri="{FF2B5EF4-FFF2-40B4-BE49-F238E27FC236}">
                    <a16:creationId xmlns:a16="http://schemas.microsoft.com/office/drawing/2014/main" xmlns="" id="{C0D0961B-AC51-4202-95E0-C2F23EA6C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Oval 2211">
                <a:extLst>
                  <a:ext uri="{FF2B5EF4-FFF2-40B4-BE49-F238E27FC236}">
                    <a16:creationId xmlns:a16="http://schemas.microsoft.com/office/drawing/2014/main" xmlns="" id="{3EB7F933-254C-4C84-AF56-B32DA273D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Oval 2212">
                <a:extLst>
                  <a:ext uri="{FF2B5EF4-FFF2-40B4-BE49-F238E27FC236}">
                    <a16:creationId xmlns:a16="http://schemas.microsoft.com/office/drawing/2014/main" xmlns="" id="{7D9DA91A-8B8C-45E4-8F18-84A8E178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Oval 2213">
                <a:extLst>
                  <a:ext uri="{FF2B5EF4-FFF2-40B4-BE49-F238E27FC236}">
                    <a16:creationId xmlns:a16="http://schemas.microsoft.com/office/drawing/2014/main" xmlns="" id="{F87DE9FF-4AE3-45AE-BE70-5D20BF105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Oval 2214">
                <a:extLst>
                  <a:ext uri="{FF2B5EF4-FFF2-40B4-BE49-F238E27FC236}">
                    <a16:creationId xmlns:a16="http://schemas.microsoft.com/office/drawing/2014/main" xmlns="" id="{17CCE2FD-8A80-45AF-9FA1-6A484B1E3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Oval 2215">
                <a:extLst>
                  <a:ext uri="{FF2B5EF4-FFF2-40B4-BE49-F238E27FC236}">
                    <a16:creationId xmlns:a16="http://schemas.microsoft.com/office/drawing/2014/main" xmlns="" id="{C5A08AD0-CB08-4F23-B2B2-FE4C10DD0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Oval 2216">
                <a:extLst>
                  <a:ext uri="{FF2B5EF4-FFF2-40B4-BE49-F238E27FC236}">
                    <a16:creationId xmlns:a16="http://schemas.microsoft.com/office/drawing/2014/main" xmlns="" id="{E1BB9839-A4CD-41D9-98C2-9F64D4AAE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Oval 2217">
                <a:extLst>
                  <a:ext uri="{FF2B5EF4-FFF2-40B4-BE49-F238E27FC236}">
                    <a16:creationId xmlns:a16="http://schemas.microsoft.com/office/drawing/2014/main" xmlns="" id="{B9E01566-BDDA-48DE-ABDF-AD444A26E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Oval 2218">
                <a:extLst>
                  <a:ext uri="{FF2B5EF4-FFF2-40B4-BE49-F238E27FC236}">
                    <a16:creationId xmlns:a16="http://schemas.microsoft.com/office/drawing/2014/main" xmlns="" id="{438208C8-12BA-4EF5-B080-4D20059BE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Oval 2219">
                <a:extLst>
                  <a:ext uri="{FF2B5EF4-FFF2-40B4-BE49-F238E27FC236}">
                    <a16:creationId xmlns:a16="http://schemas.microsoft.com/office/drawing/2014/main" xmlns="" id="{46297C04-607A-44D5-98DA-D7CD89E69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Oval 2220">
                <a:extLst>
                  <a:ext uri="{FF2B5EF4-FFF2-40B4-BE49-F238E27FC236}">
                    <a16:creationId xmlns:a16="http://schemas.microsoft.com/office/drawing/2014/main" xmlns="" id="{2813313D-D4D4-442D-91FC-C69FD2704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Oval 2221">
                <a:extLst>
                  <a:ext uri="{FF2B5EF4-FFF2-40B4-BE49-F238E27FC236}">
                    <a16:creationId xmlns:a16="http://schemas.microsoft.com/office/drawing/2014/main" xmlns="" id="{7FF9DEE8-349B-4968-A523-0AC198C14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Oval 2222">
                <a:extLst>
                  <a:ext uri="{FF2B5EF4-FFF2-40B4-BE49-F238E27FC236}">
                    <a16:creationId xmlns:a16="http://schemas.microsoft.com/office/drawing/2014/main" xmlns="" id="{55C0CF97-A6DD-4DBF-8390-498CC1039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Oval 2223">
                <a:extLst>
                  <a:ext uri="{FF2B5EF4-FFF2-40B4-BE49-F238E27FC236}">
                    <a16:creationId xmlns:a16="http://schemas.microsoft.com/office/drawing/2014/main" xmlns="" id="{C6C31F20-A7A7-41F8-87F2-474866BC2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Oval 2224">
                <a:extLst>
                  <a:ext uri="{FF2B5EF4-FFF2-40B4-BE49-F238E27FC236}">
                    <a16:creationId xmlns:a16="http://schemas.microsoft.com/office/drawing/2014/main" xmlns="" id="{FC1F4F38-8957-4672-94A3-3A1664C14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Oval 2225">
                <a:extLst>
                  <a:ext uri="{FF2B5EF4-FFF2-40B4-BE49-F238E27FC236}">
                    <a16:creationId xmlns:a16="http://schemas.microsoft.com/office/drawing/2014/main" xmlns="" id="{1FD4F059-4973-49D5-B93C-4D6E2AB0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Oval 2226">
                <a:extLst>
                  <a:ext uri="{FF2B5EF4-FFF2-40B4-BE49-F238E27FC236}">
                    <a16:creationId xmlns:a16="http://schemas.microsoft.com/office/drawing/2014/main" xmlns="" id="{52AAFC85-6E3E-4C5D-8DA1-1D4E615DF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Oval 2227">
                <a:extLst>
                  <a:ext uri="{FF2B5EF4-FFF2-40B4-BE49-F238E27FC236}">
                    <a16:creationId xmlns:a16="http://schemas.microsoft.com/office/drawing/2014/main" xmlns="" id="{9C81861A-C13E-48CA-9CE7-A88ECC624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Oval 2228">
                <a:extLst>
                  <a:ext uri="{FF2B5EF4-FFF2-40B4-BE49-F238E27FC236}">
                    <a16:creationId xmlns:a16="http://schemas.microsoft.com/office/drawing/2014/main" xmlns="" id="{D981D647-A52B-4C96-8B20-625A0978A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Oval 2229">
                <a:extLst>
                  <a:ext uri="{FF2B5EF4-FFF2-40B4-BE49-F238E27FC236}">
                    <a16:creationId xmlns:a16="http://schemas.microsoft.com/office/drawing/2014/main" xmlns="" id="{11940807-C8AB-46E6-8B8E-98743D5F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Oval 2230">
                <a:extLst>
                  <a:ext uri="{FF2B5EF4-FFF2-40B4-BE49-F238E27FC236}">
                    <a16:creationId xmlns:a16="http://schemas.microsoft.com/office/drawing/2014/main" xmlns="" id="{4DDEAB3C-5ED9-4B90-9E0C-998245690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Oval 2231">
                <a:extLst>
                  <a:ext uri="{FF2B5EF4-FFF2-40B4-BE49-F238E27FC236}">
                    <a16:creationId xmlns:a16="http://schemas.microsoft.com/office/drawing/2014/main" xmlns="" id="{71CBF110-5258-4903-8854-A941DD85C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Oval 2232">
                <a:extLst>
                  <a:ext uri="{FF2B5EF4-FFF2-40B4-BE49-F238E27FC236}">
                    <a16:creationId xmlns:a16="http://schemas.microsoft.com/office/drawing/2014/main" xmlns="" id="{40E6B39F-3540-4038-9823-450129162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Oval 2233">
                <a:extLst>
                  <a:ext uri="{FF2B5EF4-FFF2-40B4-BE49-F238E27FC236}">
                    <a16:creationId xmlns:a16="http://schemas.microsoft.com/office/drawing/2014/main" xmlns="" id="{9E3F258E-6D82-4E54-80A9-9A459880A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Oval 2234">
                <a:extLst>
                  <a:ext uri="{FF2B5EF4-FFF2-40B4-BE49-F238E27FC236}">
                    <a16:creationId xmlns:a16="http://schemas.microsoft.com/office/drawing/2014/main" xmlns="" id="{18694781-0957-4EDB-BAA3-CE64F47A5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Oval 2235">
                <a:extLst>
                  <a:ext uri="{FF2B5EF4-FFF2-40B4-BE49-F238E27FC236}">
                    <a16:creationId xmlns:a16="http://schemas.microsoft.com/office/drawing/2014/main" xmlns="" id="{B8E429AA-C4C7-42CD-B0DE-F961C9615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Oval 2236">
                <a:extLst>
                  <a:ext uri="{FF2B5EF4-FFF2-40B4-BE49-F238E27FC236}">
                    <a16:creationId xmlns:a16="http://schemas.microsoft.com/office/drawing/2014/main" xmlns="" id="{B5D3E906-19B0-4025-8A7F-EF125AE39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Oval 2237">
                <a:extLst>
                  <a:ext uri="{FF2B5EF4-FFF2-40B4-BE49-F238E27FC236}">
                    <a16:creationId xmlns:a16="http://schemas.microsoft.com/office/drawing/2014/main" xmlns="" id="{C5F788B2-B8C6-43AF-9050-88F5CAB0B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Oval 2238">
                <a:extLst>
                  <a:ext uri="{FF2B5EF4-FFF2-40B4-BE49-F238E27FC236}">
                    <a16:creationId xmlns:a16="http://schemas.microsoft.com/office/drawing/2014/main" xmlns="" id="{4741EF71-0A59-42C3-B555-6382281E3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Oval 2239">
                <a:extLst>
                  <a:ext uri="{FF2B5EF4-FFF2-40B4-BE49-F238E27FC236}">
                    <a16:creationId xmlns:a16="http://schemas.microsoft.com/office/drawing/2014/main" xmlns="" id="{0C8995D4-1E3E-4666-A980-8EF787FC7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Oval 2240">
                <a:extLst>
                  <a:ext uri="{FF2B5EF4-FFF2-40B4-BE49-F238E27FC236}">
                    <a16:creationId xmlns:a16="http://schemas.microsoft.com/office/drawing/2014/main" xmlns="" id="{9B7C11F3-48BC-41DC-9013-05006207B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Oval 2241">
                <a:extLst>
                  <a:ext uri="{FF2B5EF4-FFF2-40B4-BE49-F238E27FC236}">
                    <a16:creationId xmlns:a16="http://schemas.microsoft.com/office/drawing/2014/main" xmlns="" id="{AE1AC6AB-7119-40E9-A2B4-DF42D8AA2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Oval 2242">
                <a:extLst>
                  <a:ext uri="{FF2B5EF4-FFF2-40B4-BE49-F238E27FC236}">
                    <a16:creationId xmlns:a16="http://schemas.microsoft.com/office/drawing/2014/main" xmlns="" id="{866CAA98-8E6C-4E00-A931-46C9F72E1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Oval 2243">
                <a:extLst>
                  <a:ext uri="{FF2B5EF4-FFF2-40B4-BE49-F238E27FC236}">
                    <a16:creationId xmlns:a16="http://schemas.microsoft.com/office/drawing/2014/main" xmlns="" id="{AE766B26-5F6A-41C6-AB55-942938A85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Oval 2244">
                <a:extLst>
                  <a:ext uri="{FF2B5EF4-FFF2-40B4-BE49-F238E27FC236}">
                    <a16:creationId xmlns:a16="http://schemas.microsoft.com/office/drawing/2014/main" xmlns="" id="{3652847F-1914-4053-8EF5-DF71A0D18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Oval 2245">
                <a:extLst>
                  <a:ext uri="{FF2B5EF4-FFF2-40B4-BE49-F238E27FC236}">
                    <a16:creationId xmlns:a16="http://schemas.microsoft.com/office/drawing/2014/main" xmlns="" id="{8004C48E-6689-42D7-9FE6-93046981C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Oval 2246">
                <a:extLst>
                  <a:ext uri="{FF2B5EF4-FFF2-40B4-BE49-F238E27FC236}">
                    <a16:creationId xmlns:a16="http://schemas.microsoft.com/office/drawing/2014/main" xmlns="" id="{88E19DF8-8E96-4F22-9BB5-4850AF5D5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Oval 2247">
                <a:extLst>
                  <a:ext uri="{FF2B5EF4-FFF2-40B4-BE49-F238E27FC236}">
                    <a16:creationId xmlns:a16="http://schemas.microsoft.com/office/drawing/2014/main" xmlns="" id="{20D6DB2C-3BBF-43E8-A476-DC228039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Oval 2248">
                <a:extLst>
                  <a:ext uri="{FF2B5EF4-FFF2-40B4-BE49-F238E27FC236}">
                    <a16:creationId xmlns:a16="http://schemas.microsoft.com/office/drawing/2014/main" xmlns="" id="{2C0F91F4-C363-4B5E-B1DB-B807C59DB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Oval 2249">
                <a:extLst>
                  <a:ext uri="{FF2B5EF4-FFF2-40B4-BE49-F238E27FC236}">
                    <a16:creationId xmlns:a16="http://schemas.microsoft.com/office/drawing/2014/main" xmlns="" id="{A464F1CF-CC66-4193-BA15-2EE1853ED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Oval 2250">
                <a:extLst>
                  <a:ext uri="{FF2B5EF4-FFF2-40B4-BE49-F238E27FC236}">
                    <a16:creationId xmlns:a16="http://schemas.microsoft.com/office/drawing/2014/main" xmlns="" id="{CE78A64D-E466-42C5-B88C-78D1AAB7B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Oval 2251">
                <a:extLst>
                  <a:ext uri="{FF2B5EF4-FFF2-40B4-BE49-F238E27FC236}">
                    <a16:creationId xmlns:a16="http://schemas.microsoft.com/office/drawing/2014/main" xmlns="" id="{8FB00CA1-3F02-4849-8BB3-0932CCE37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Oval 2252">
                <a:extLst>
                  <a:ext uri="{FF2B5EF4-FFF2-40B4-BE49-F238E27FC236}">
                    <a16:creationId xmlns:a16="http://schemas.microsoft.com/office/drawing/2014/main" xmlns="" id="{4AB3B405-4FA8-4A41-845A-3B7A9D65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Oval 2253">
                <a:extLst>
                  <a:ext uri="{FF2B5EF4-FFF2-40B4-BE49-F238E27FC236}">
                    <a16:creationId xmlns:a16="http://schemas.microsoft.com/office/drawing/2014/main" xmlns="" id="{1C07F359-A2E6-4408-822D-E06A9B102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Oval 2254">
                <a:extLst>
                  <a:ext uri="{FF2B5EF4-FFF2-40B4-BE49-F238E27FC236}">
                    <a16:creationId xmlns:a16="http://schemas.microsoft.com/office/drawing/2014/main" xmlns="" id="{DD633DB2-A9AB-43B2-922C-815ECC701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Oval 2255">
                <a:extLst>
                  <a:ext uri="{FF2B5EF4-FFF2-40B4-BE49-F238E27FC236}">
                    <a16:creationId xmlns:a16="http://schemas.microsoft.com/office/drawing/2014/main" xmlns="" id="{A2BB3681-2F1D-4F31-A7CB-ABC69325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Oval 2256">
                <a:extLst>
                  <a:ext uri="{FF2B5EF4-FFF2-40B4-BE49-F238E27FC236}">
                    <a16:creationId xmlns:a16="http://schemas.microsoft.com/office/drawing/2014/main" xmlns="" id="{C5921CEB-C113-43B2-A8D0-2DB3AEFCA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7" name="Group 2458">
              <a:extLst>
                <a:ext uri="{FF2B5EF4-FFF2-40B4-BE49-F238E27FC236}">
                  <a16:creationId xmlns:a16="http://schemas.microsoft.com/office/drawing/2014/main" xmlns="" id="{60E5C6CB-1602-4042-A69E-F6182E132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1787"/>
              <a:ext cx="1328" cy="1089"/>
              <a:chOff x="3480" y="1787"/>
              <a:chExt cx="1328" cy="1089"/>
            </a:xfrm>
          </p:grpSpPr>
          <p:sp>
            <p:nvSpPr>
              <p:cNvPr id="1258" name="Oval 2258">
                <a:extLst>
                  <a:ext uri="{FF2B5EF4-FFF2-40B4-BE49-F238E27FC236}">
                    <a16:creationId xmlns:a16="http://schemas.microsoft.com/office/drawing/2014/main" xmlns="" id="{74964D43-C3B5-40AC-AC40-643FFB0F2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Oval 2259">
                <a:extLst>
                  <a:ext uri="{FF2B5EF4-FFF2-40B4-BE49-F238E27FC236}">
                    <a16:creationId xmlns:a16="http://schemas.microsoft.com/office/drawing/2014/main" xmlns="" id="{612C6FBD-28F7-4827-B4F9-1CAA4F076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3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Oval 2260">
                <a:extLst>
                  <a:ext uri="{FF2B5EF4-FFF2-40B4-BE49-F238E27FC236}">
                    <a16:creationId xmlns:a16="http://schemas.microsoft.com/office/drawing/2014/main" xmlns="" id="{2CC107B8-939C-4E0D-B9E8-49BCE7B66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Oval 2261">
                <a:extLst>
                  <a:ext uri="{FF2B5EF4-FFF2-40B4-BE49-F238E27FC236}">
                    <a16:creationId xmlns:a16="http://schemas.microsoft.com/office/drawing/2014/main" xmlns="" id="{050ADF59-E049-456A-BB92-AB22FE38B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Oval 2262">
                <a:extLst>
                  <a:ext uri="{FF2B5EF4-FFF2-40B4-BE49-F238E27FC236}">
                    <a16:creationId xmlns:a16="http://schemas.microsoft.com/office/drawing/2014/main" xmlns="" id="{AE0CF32F-B0F1-4952-AF21-01546D818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Oval 2263">
                <a:extLst>
                  <a:ext uri="{FF2B5EF4-FFF2-40B4-BE49-F238E27FC236}">
                    <a16:creationId xmlns:a16="http://schemas.microsoft.com/office/drawing/2014/main" xmlns="" id="{A212FA76-BE4B-4C38-B388-CF4BD5B9D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7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Oval 2264">
                <a:extLst>
                  <a:ext uri="{FF2B5EF4-FFF2-40B4-BE49-F238E27FC236}">
                    <a16:creationId xmlns:a16="http://schemas.microsoft.com/office/drawing/2014/main" xmlns="" id="{62689E02-6ADB-4EC2-963D-E99A441C1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Oval 2265">
                <a:extLst>
                  <a:ext uri="{FF2B5EF4-FFF2-40B4-BE49-F238E27FC236}">
                    <a16:creationId xmlns:a16="http://schemas.microsoft.com/office/drawing/2014/main" xmlns="" id="{74DCF997-31D0-4444-980E-0D2487412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Oval 2266">
                <a:extLst>
                  <a:ext uri="{FF2B5EF4-FFF2-40B4-BE49-F238E27FC236}">
                    <a16:creationId xmlns:a16="http://schemas.microsoft.com/office/drawing/2014/main" xmlns="" id="{CD886D36-E11E-4A8F-B118-178464C92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Oval 2267">
                <a:extLst>
                  <a:ext uri="{FF2B5EF4-FFF2-40B4-BE49-F238E27FC236}">
                    <a16:creationId xmlns:a16="http://schemas.microsoft.com/office/drawing/2014/main" xmlns="" id="{5AE7283D-08C0-421A-8A39-5FCFE4188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Oval 2268">
                <a:extLst>
                  <a:ext uri="{FF2B5EF4-FFF2-40B4-BE49-F238E27FC236}">
                    <a16:creationId xmlns:a16="http://schemas.microsoft.com/office/drawing/2014/main" xmlns="" id="{FEE1F4E8-4E32-4AF1-B6FD-4C0D48656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Oval 2269">
                <a:extLst>
                  <a:ext uri="{FF2B5EF4-FFF2-40B4-BE49-F238E27FC236}">
                    <a16:creationId xmlns:a16="http://schemas.microsoft.com/office/drawing/2014/main" xmlns="" id="{7BECBFC2-9F57-422C-ADE6-0BD20C805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Oval 2270">
                <a:extLst>
                  <a:ext uri="{FF2B5EF4-FFF2-40B4-BE49-F238E27FC236}">
                    <a16:creationId xmlns:a16="http://schemas.microsoft.com/office/drawing/2014/main" xmlns="" id="{B3CE45B4-D7AD-4FBE-ACD2-1A6859850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7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Oval 2271">
                <a:extLst>
                  <a:ext uri="{FF2B5EF4-FFF2-40B4-BE49-F238E27FC236}">
                    <a16:creationId xmlns:a16="http://schemas.microsoft.com/office/drawing/2014/main" xmlns="" id="{5DEFEDC6-9BBC-4711-92ED-561E3D54E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1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Oval 2272">
                <a:extLst>
                  <a:ext uri="{FF2B5EF4-FFF2-40B4-BE49-F238E27FC236}">
                    <a16:creationId xmlns:a16="http://schemas.microsoft.com/office/drawing/2014/main" xmlns="" id="{30E019DD-1E50-40C2-8783-E562415FB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Oval 2273">
                <a:extLst>
                  <a:ext uri="{FF2B5EF4-FFF2-40B4-BE49-F238E27FC236}">
                    <a16:creationId xmlns:a16="http://schemas.microsoft.com/office/drawing/2014/main" xmlns="" id="{000E2A93-AA4C-403B-855B-FA64D350D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8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Oval 2274">
                <a:extLst>
                  <a:ext uri="{FF2B5EF4-FFF2-40B4-BE49-F238E27FC236}">
                    <a16:creationId xmlns:a16="http://schemas.microsoft.com/office/drawing/2014/main" xmlns="" id="{787E071D-A236-4641-8B8E-B8B483405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Oval 2275">
                <a:extLst>
                  <a:ext uri="{FF2B5EF4-FFF2-40B4-BE49-F238E27FC236}">
                    <a16:creationId xmlns:a16="http://schemas.microsoft.com/office/drawing/2014/main" xmlns="" id="{FA8593DF-CE14-4116-8EB6-E2AD4F6F5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2832"/>
                <a:ext cx="45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Oval 2276">
                <a:extLst>
                  <a:ext uri="{FF2B5EF4-FFF2-40B4-BE49-F238E27FC236}">
                    <a16:creationId xmlns:a16="http://schemas.microsoft.com/office/drawing/2014/main" xmlns="" id="{EADCF29D-8802-472C-89ED-AA3C75EE2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Oval 2277">
                <a:extLst>
                  <a:ext uri="{FF2B5EF4-FFF2-40B4-BE49-F238E27FC236}">
                    <a16:creationId xmlns:a16="http://schemas.microsoft.com/office/drawing/2014/main" xmlns="" id="{65F928BD-27B0-4293-8C05-D73022F69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" y="2824"/>
                <a:ext cx="45" cy="45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Oval 2278">
                <a:extLst>
                  <a:ext uri="{FF2B5EF4-FFF2-40B4-BE49-F238E27FC236}">
                    <a16:creationId xmlns:a16="http://schemas.microsoft.com/office/drawing/2014/main" xmlns="" id="{C6795D7D-7A80-4B55-AF4B-47892E952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828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Oval 2279">
                <a:extLst>
                  <a:ext uri="{FF2B5EF4-FFF2-40B4-BE49-F238E27FC236}">
                    <a16:creationId xmlns:a16="http://schemas.microsoft.com/office/drawing/2014/main" xmlns="" id="{FF5374E7-9ACB-45FC-8D59-6A2F415AB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4" y="2832"/>
                <a:ext cx="44" cy="44"/>
              </a:xfrm>
              <a:prstGeom prst="ellipse">
                <a:avLst/>
              </a:prstGeom>
              <a:noFill/>
              <a:ln w="17463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2280">
                <a:extLst>
                  <a:ext uri="{FF2B5EF4-FFF2-40B4-BE49-F238E27FC236}">
                    <a16:creationId xmlns:a16="http://schemas.microsoft.com/office/drawing/2014/main" xmlns="" id="{0D697B47-5694-466C-8E84-D160AFEB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806"/>
                <a:ext cx="247" cy="1048"/>
              </a:xfrm>
              <a:custGeom>
                <a:avLst/>
                <a:gdLst>
                  <a:gd name="T0" fmla="*/ 11 w 247"/>
                  <a:gd name="T1" fmla="*/ 1048 h 1048"/>
                  <a:gd name="T2" fmla="*/ 26 w 247"/>
                  <a:gd name="T3" fmla="*/ 1048 h 1048"/>
                  <a:gd name="T4" fmla="*/ 37 w 247"/>
                  <a:gd name="T5" fmla="*/ 963 h 1048"/>
                  <a:gd name="T6" fmla="*/ 41 w 247"/>
                  <a:gd name="T7" fmla="*/ 1048 h 1048"/>
                  <a:gd name="T8" fmla="*/ 48 w 247"/>
                  <a:gd name="T9" fmla="*/ 993 h 1048"/>
                  <a:gd name="T10" fmla="*/ 56 w 247"/>
                  <a:gd name="T11" fmla="*/ 1048 h 1048"/>
                  <a:gd name="T12" fmla="*/ 59 w 247"/>
                  <a:gd name="T13" fmla="*/ 1048 h 1048"/>
                  <a:gd name="T14" fmla="*/ 59 w 247"/>
                  <a:gd name="T15" fmla="*/ 1041 h 1048"/>
                  <a:gd name="T16" fmla="*/ 63 w 247"/>
                  <a:gd name="T17" fmla="*/ 1048 h 1048"/>
                  <a:gd name="T18" fmla="*/ 67 w 247"/>
                  <a:gd name="T19" fmla="*/ 1022 h 1048"/>
                  <a:gd name="T20" fmla="*/ 70 w 247"/>
                  <a:gd name="T21" fmla="*/ 1048 h 1048"/>
                  <a:gd name="T22" fmla="*/ 70 w 247"/>
                  <a:gd name="T23" fmla="*/ 1041 h 1048"/>
                  <a:gd name="T24" fmla="*/ 74 w 247"/>
                  <a:gd name="T25" fmla="*/ 1030 h 1048"/>
                  <a:gd name="T26" fmla="*/ 78 w 247"/>
                  <a:gd name="T27" fmla="*/ 1048 h 1048"/>
                  <a:gd name="T28" fmla="*/ 81 w 247"/>
                  <a:gd name="T29" fmla="*/ 717 h 1048"/>
                  <a:gd name="T30" fmla="*/ 85 w 247"/>
                  <a:gd name="T31" fmla="*/ 1048 h 1048"/>
                  <a:gd name="T32" fmla="*/ 89 w 247"/>
                  <a:gd name="T33" fmla="*/ 1041 h 1048"/>
                  <a:gd name="T34" fmla="*/ 93 w 247"/>
                  <a:gd name="T35" fmla="*/ 1044 h 1048"/>
                  <a:gd name="T36" fmla="*/ 93 w 247"/>
                  <a:gd name="T37" fmla="*/ 1041 h 1048"/>
                  <a:gd name="T38" fmla="*/ 96 w 247"/>
                  <a:gd name="T39" fmla="*/ 1044 h 1048"/>
                  <a:gd name="T40" fmla="*/ 100 w 247"/>
                  <a:gd name="T41" fmla="*/ 1030 h 1048"/>
                  <a:gd name="T42" fmla="*/ 104 w 247"/>
                  <a:gd name="T43" fmla="*/ 1041 h 1048"/>
                  <a:gd name="T44" fmla="*/ 104 w 247"/>
                  <a:gd name="T45" fmla="*/ 1044 h 1048"/>
                  <a:gd name="T46" fmla="*/ 107 w 247"/>
                  <a:gd name="T47" fmla="*/ 1048 h 1048"/>
                  <a:gd name="T48" fmla="*/ 111 w 247"/>
                  <a:gd name="T49" fmla="*/ 1037 h 1048"/>
                  <a:gd name="T50" fmla="*/ 115 w 247"/>
                  <a:gd name="T51" fmla="*/ 1044 h 1048"/>
                  <a:gd name="T52" fmla="*/ 118 w 247"/>
                  <a:gd name="T53" fmla="*/ 1048 h 1048"/>
                  <a:gd name="T54" fmla="*/ 126 w 247"/>
                  <a:gd name="T55" fmla="*/ 1048 h 1048"/>
                  <a:gd name="T56" fmla="*/ 137 w 247"/>
                  <a:gd name="T57" fmla="*/ 1048 h 1048"/>
                  <a:gd name="T58" fmla="*/ 144 w 247"/>
                  <a:gd name="T59" fmla="*/ 1048 h 1048"/>
                  <a:gd name="T60" fmla="*/ 152 w 247"/>
                  <a:gd name="T61" fmla="*/ 1041 h 1048"/>
                  <a:gd name="T62" fmla="*/ 155 w 247"/>
                  <a:gd name="T63" fmla="*/ 1048 h 1048"/>
                  <a:gd name="T64" fmla="*/ 159 w 247"/>
                  <a:gd name="T65" fmla="*/ 1044 h 1048"/>
                  <a:gd name="T66" fmla="*/ 163 w 247"/>
                  <a:gd name="T67" fmla="*/ 1048 h 1048"/>
                  <a:gd name="T68" fmla="*/ 166 w 247"/>
                  <a:gd name="T69" fmla="*/ 1048 h 1048"/>
                  <a:gd name="T70" fmla="*/ 177 w 247"/>
                  <a:gd name="T71" fmla="*/ 1048 h 1048"/>
                  <a:gd name="T72" fmla="*/ 188 w 247"/>
                  <a:gd name="T73" fmla="*/ 1048 h 1048"/>
                  <a:gd name="T74" fmla="*/ 200 w 247"/>
                  <a:gd name="T75" fmla="*/ 1048 h 1048"/>
                  <a:gd name="T76" fmla="*/ 211 w 247"/>
                  <a:gd name="T77" fmla="*/ 1044 h 1048"/>
                  <a:gd name="T78" fmla="*/ 218 w 247"/>
                  <a:gd name="T79" fmla="*/ 1048 h 1048"/>
                  <a:gd name="T80" fmla="*/ 229 w 247"/>
                  <a:gd name="T81" fmla="*/ 1048 h 1048"/>
                  <a:gd name="T82" fmla="*/ 240 w 247"/>
                  <a:gd name="T83" fmla="*/ 1048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7" h="1048">
                    <a:moveTo>
                      <a:pt x="0" y="1048"/>
                    </a:moveTo>
                    <a:lnTo>
                      <a:pt x="8" y="919"/>
                    </a:lnTo>
                    <a:lnTo>
                      <a:pt x="11" y="1048"/>
                    </a:lnTo>
                    <a:lnTo>
                      <a:pt x="19" y="1041"/>
                    </a:lnTo>
                    <a:lnTo>
                      <a:pt x="22" y="1048"/>
                    </a:lnTo>
                    <a:lnTo>
                      <a:pt x="26" y="1048"/>
                    </a:lnTo>
                    <a:lnTo>
                      <a:pt x="30" y="1048"/>
                    </a:lnTo>
                    <a:lnTo>
                      <a:pt x="33" y="1048"/>
                    </a:lnTo>
                    <a:lnTo>
                      <a:pt x="37" y="963"/>
                    </a:lnTo>
                    <a:lnTo>
                      <a:pt x="41" y="1048"/>
                    </a:lnTo>
                    <a:lnTo>
                      <a:pt x="41" y="1044"/>
                    </a:lnTo>
                    <a:lnTo>
                      <a:pt x="41" y="1048"/>
                    </a:lnTo>
                    <a:lnTo>
                      <a:pt x="45" y="1048"/>
                    </a:lnTo>
                    <a:lnTo>
                      <a:pt x="48" y="1048"/>
                    </a:lnTo>
                    <a:lnTo>
                      <a:pt x="48" y="993"/>
                    </a:lnTo>
                    <a:lnTo>
                      <a:pt x="52" y="1048"/>
                    </a:lnTo>
                    <a:lnTo>
                      <a:pt x="52" y="974"/>
                    </a:lnTo>
                    <a:lnTo>
                      <a:pt x="56" y="1048"/>
                    </a:lnTo>
                    <a:lnTo>
                      <a:pt x="56" y="1037"/>
                    </a:lnTo>
                    <a:lnTo>
                      <a:pt x="56" y="1048"/>
                    </a:lnTo>
                    <a:lnTo>
                      <a:pt x="59" y="1048"/>
                    </a:lnTo>
                    <a:lnTo>
                      <a:pt x="59" y="893"/>
                    </a:lnTo>
                    <a:lnTo>
                      <a:pt x="59" y="1037"/>
                    </a:lnTo>
                    <a:lnTo>
                      <a:pt x="59" y="1041"/>
                    </a:lnTo>
                    <a:lnTo>
                      <a:pt x="63" y="1037"/>
                    </a:lnTo>
                    <a:lnTo>
                      <a:pt x="63" y="1026"/>
                    </a:lnTo>
                    <a:lnTo>
                      <a:pt x="63" y="1048"/>
                    </a:lnTo>
                    <a:lnTo>
                      <a:pt x="63" y="1011"/>
                    </a:lnTo>
                    <a:lnTo>
                      <a:pt x="63" y="1044"/>
                    </a:lnTo>
                    <a:lnTo>
                      <a:pt x="67" y="1022"/>
                    </a:lnTo>
                    <a:lnTo>
                      <a:pt x="67" y="1048"/>
                    </a:lnTo>
                    <a:lnTo>
                      <a:pt x="70" y="1026"/>
                    </a:lnTo>
                    <a:lnTo>
                      <a:pt x="70" y="1048"/>
                    </a:lnTo>
                    <a:lnTo>
                      <a:pt x="70" y="1044"/>
                    </a:lnTo>
                    <a:lnTo>
                      <a:pt x="70" y="1048"/>
                    </a:lnTo>
                    <a:lnTo>
                      <a:pt x="70" y="1041"/>
                    </a:lnTo>
                    <a:lnTo>
                      <a:pt x="74" y="1048"/>
                    </a:lnTo>
                    <a:lnTo>
                      <a:pt x="74" y="1044"/>
                    </a:lnTo>
                    <a:lnTo>
                      <a:pt x="74" y="1030"/>
                    </a:lnTo>
                    <a:lnTo>
                      <a:pt x="78" y="1033"/>
                    </a:lnTo>
                    <a:lnTo>
                      <a:pt x="78" y="1041"/>
                    </a:lnTo>
                    <a:lnTo>
                      <a:pt x="78" y="1048"/>
                    </a:lnTo>
                    <a:lnTo>
                      <a:pt x="78" y="1011"/>
                    </a:lnTo>
                    <a:lnTo>
                      <a:pt x="81" y="1037"/>
                    </a:lnTo>
                    <a:lnTo>
                      <a:pt x="81" y="717"/>
                    </a:lnTo>
                    <a:lnTo>
                      <a:pt x="81" y="1048"/>
                    </a:lnTo>
                    <a:lnTo>
                      <a:pt x="85" y="1044"/>
                    </a:lnTo>
                    <a:lnTo>
                      <a:pt x="85" y="1048"/>
                    </a:lnTo>
                    <a:lnTo>
                      <a:pt x="89" y="1041"/>
                    </a:lnTo>
                    <a:lnTo>
                      <a:pt x="89" y="1048"/>
                    </a:lnTo>
                    <a:lnTo>
                      <a:pt x="89" y="1041"/>
                    </a:lnTo>
                    <a:lnTo>
                      <a:pt x="89" y="1044"/>
                    </a:lnTo>
                    <a:lnTo>
                      <a:pt x="93" y="1037"/>
                    </a:lnTo>
                    <a:lnTo>
                      <a:pt x="93" y="1044"/>
                    </a:lnTo>
                    <a:lnTo>
                      <a:pt x="93" y="1037"/>
                    </a:lnTo>
                    <a:lnTo>
                      <a:pt x="93" y="1048"/>
                    </a:lnTo>
                    <a:lnTo>
                      <a:pt x="93" y="1041"/>
                    </a:lnTo>
                    <a:lnTo>
                      <a:pt x="96" y="1044"/>
                    </a:lnTo>
                    <a:lnTo>
                      <a:pt x="96" y="1026"/>
                    </a:lnTo>
                    <a:lnTo>
                      <a:pt x="96" y="1044"/>
                    </a:lnTo>
                    <a:lnTo>
                      <a:pt x="96" y="1048"/>
                    </a:lnTo>
                    <a:lnTo>
                      <a:pt x="100" y="1048"/>
                    </a:lnTo>
                    <a:lnTo>
                      <a:pt x="100" y="1030"/>
                    </a:lnTo>
                    <a:lnTo>
                      <a:pt x="100" y="1037"/>
                    </a:lnTo>
                    <a:lnTo>
                      <a:pt x="104" y="1048"/>
                    </a:lnTo>
                    <a:lnTo>
                      <a:pt x="104" y="1041"/>
                    </a:lnTo>
                    <a:lnTo>
                      <a:pt x="104" y="1048"/>
                    </a:lnTo>
                    <a:lnTo>
                      <a:pt x="104" y="0"/>
                    </a:lnTo>
                    <a:lnTo>
                      <a:pt x="104" y="1044"/>
                    </a:lnTo>
                    <a:lnTo>
                      <a:pt x="107" y="1048"/>
                    </a:lnTo>
                    <a:lnTo>
                      <a:pt x="107" y="1037"/>
                    </a:lnTo>
                    <a:lnTo>
                      <a:pt x="107" y="1048"/>
                    </a:lnTo>
                    <a:lnTo>
                      <a:pt x="111" y="963"/>
                    </a:lnTo>
                    <a:lnTo>
                      <a:pt x="111" y="1004"/>
                    </a:lnTo>
                    <a:lnTo>
                      <a:pt x="111" y="1037"/>
                    </a:lnTo>
                    <a:lnTo>
                      <a:pt x="111" y="1048"/>
                    </a:lnTo>
                    <a:lnTo>
                      <a:pt x="115" y="1048"/>
                    </a:lnTo>
                    <a:lnTo>
                      <a:pt x="115" y="1044"/>
                    </a:lnTo>
                    <a:lnTo>
                      <a:pt x="118" y="1048"/>
                    </a:lnTo>
                    <a:lnTo>
                      <a:pt x="118" y="1044"/>
                    </a:lnTo>
                    <a:lnTo>
                      <a:pt x="118" y="1048"/>
                    </a:lnTo>
                    <a:lnTo>
                      <a:pt x="118" y="1044"/>
                    </a:lnTo>
                    <a:lnTo>
                      <a:pt x="122" y="1048"/>
                    </a:lnTo>
                    <a:lnTo>
                      <a:pt x="126" y="1048"/>
                    </a:lnTo>
                    <a:lnTo>
                      <a:pt x="129" y="1048"/>
                    </a:lnTo>
                    <a:lnTo>
                      <a:pt x="133" y="1048"/>
                    </a:lnTo>
                    <a:lnTo>
                      <a:pt x="137" y="1048"/>
                    </a:lnTo>
                    <a:lnTo>
                      <a:pt x="137" y="1044"/>
                    </a:lnTo>
                    <a:lnTo>
                      <a:pt x="140" y="1048"/>
                    </a:lnTo>
                    <a:lnTo>
                      <a:pt x="144" y="1048"/>
                    </a:lnTo>
                    <a:lnTo>
                      <a:pt x="148" y="1048"/>
                    </a:lnTo>
                    <a:lnTo>
                      <a:pt x="152" y="1048"/>
                    </a:lnTo>
                    <a:lnTo>
                      <a:pt x="152" y="1041"/>
                    </a:lnTo>
                    <a:lnTo>
                      <a:pt x="152" y="1044"/>
                    </a:lnTo>
                    <a:lnTo>
                      <a:pt x="152" y="1048"/>
                    </a:lnTo>
                    <a:lnTo>
                      <a:pt x="155" y="1048"/>
                    </a:lnTo>
                    <a:lnTo>
                      <a:pt x="159" y="1048"/>
                    </a:lnTo>
                    <a:lnTo>
                      <a:pt x="159" y="1041"/>
                    </a:lnTo>
                    <a:lnTo>
                      <a:pt x="159" y="1044"/>
                    </a:lnTo>
                    <a:lnTo>
                      <a:pt x="163" y="1048"/>
                    </a:lnTo>
                    <a:lnTo>
                      <a:pt x="163" y="1041"/>
                    </a:lnTo>
                    <a:lnTo>
                      <a:pt x="163" y="1048"/>
                    </a:lnTo>
                    <a:lnTo>
                      <a:pt x="166" y="1048"/>
                    </a:lnTo>
                    <a:lnTo>
                      <a:pt x="166" y="1044"/>
                    </a:lnTo>
                    <a:lnTo>
                      <a:pt x="166" y="1048"/>
                    </a:lnTo>
                    <a:lnTo>
                      <a:pt x="170" y="1048"/>
                    </a:lnTo>
                    <a:lnTo>
                      <a:pt x="174" y="1048"/>
                    </a:lnTo>
                    <a:lnTo>
                      <a:pt x="177" y="1048"/>
                    </a:lnTo>
                    <a:lnTo>
                      <a:pt x="181" y="1048"/>
                    </a:lnTo>
                    <a:lnTo>
                      <a:pt x="185" y="1048"/>
                    </a:lnTo>
                    <a:lnTo>
                      <a:pt x="188" y="1048"/>
                    </a:lnTo>
                    <a:lnTo>
                      <a:pt x="192" y="1048"/>
                    </a:lnTo>
                    <a:lnTo>
                      <a:pt x="196" y="1048"/>
                    </a:lnTo>
                    <a:lnTo>
                      <a:pt x="200" y="1048"/>
                    </a:lnTo>
                    <a:lnTo>
                      <a:pt x="203" y="1048"/>
                    </a:lnTo>
                    <a:lnTo>
                      <a:pt x="207" y="1048"/>
                    </a:lnTo>
                    <a:lnTo>
                      <a:pt x="211" y="1044"/>
                    </a:lnTo>
                    <a:lnTo>
                      <a:pt x="211" y="1048"/>
                    </a:lnTo>
                    <a:lnTo>
                      <a:pt x="214" y="1048"/>
                    </a:lnTo>
                    <a:lnTo>
                      <a:pt x="218" y="1048"/>
                    </a:lnTo>
                    <a:lnTo>
                      <a:pt x="222" y="1048"/>
                    </a:lnTo>
                    <a:lnTo>
                      <a:pt x="225" y="1048"/>
                    </a:lnTo>
                    <a:lnTo>
                      <a:pt x="229" y="1048"/>
                    </a:lnTo>
                    <a:lnTo>
                      <a:pt x="233" y="1048"/>
                    </a:lnTo>
                    <a:lnTo>
                      <a:pt x="236" y="1048"/>
                    </a:lnTo>
                    <a:lnTo>
                      <a:pt x="240" y="1048"/>
                    </a:lnTo>
                    <a:lnTo>
                      <a:pt x="244" y="1048"/>
                    </a:lnTo>
                    <a:lnTo>
                      <a:pt x="247" y="1048"/>
                    </a:lnTo>
                  </a:path>
                </a:pathLst>
              </a:custGeom>
              <a:noFill/>
              <a:ln w="17463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2281">
                <a:extLst>
                  <a:ext uri="{FF2B5EF4-FFF2-40B4-BE49-F238E27FC236}">
                    <a16:creationId xmlns:a16="http://schemas.microsoft.com/office/drawing/2014/main" xmlns="" id="{6CE99042-D4B7-4656-A07F-E40CE0C08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2839"/>
                <a:ext cx="458" cy="15"/>
              </a:xfrm>
              <a:custGeom>
                <a:avLst/>
                <a:gdLst>
                  <a:gd name="T0" fmla="*/ 8 w 458"/>
                  <a:gd name="T1" fmla="*/ 15 h 15"/>
                  <a:gd name="T2" fmla="*/ 19 w 458"/>
                  <a:gd name="T3" fmla="*/ 15 h 15"/>
                  <a:gd name="T4" fmla="*/ 30 w 458"/>
                  <a:gd name="T5" fmla="*/ 15 h 15"/>
                  <a:gd name="T6" fmla="*/ 37 w 458"/>
                  <a:gd name="T7" fmla="*/ 15 h 15"/>
                  <a:gd name="T8" fmla="*/ 45 w 458"/>
                  <a:gd name="T9" fmla="*/ 0 h 15"/>
                  <a:gd name="T10" fmla="*/ 52 w 458"/>
                  <a:gd name="T11" fmla="*/ 15 h 15"/>
                  <a:gd name="T12" fmla="*/ 63 w 458"/>
                  <a:gd name="T13" fmla="*/ 15 h 15"/>
                  <a:gd name="T14" fmla="*/ 74 w 458"/>
                  <a:gd name="T15" fmla="*/ 15 h 15"/>
                  <a:gd name="T16" fmla="*/ 85 w 458"/>
                  <a:gd name="T17" fmla="*/ 15 h 15"/>
                  <a:gd name="T18" fmla="*/ 96 w 458"/>
                  <a:gd name="T19" fmla="*/ 15 h 15"/>
                  <a:gd name="T20" fmla="*/ 107 w 458"/>
                  <a:gd name="T21" fmla="*/ 15 h 15"/>
                  <a:gd name="T22" fmla="*/ 119 w 458"/>
                  <a:gd name="T23" fmla="*/ 15 h 15"/>
                  <a:gd name="T24" fmla="*/ 130 w 458"/>
                  <a:gd name="T25" fmla="*/ 15 h 15"/>
                  <a:gd name="T26" fmla="*/ 141 w 458"/>
                  <a:gd name="T27" fmla="*/ 15 h 15"/>
                  <a:gd name="T28" fmla="*/ 152 w 458"/>
                  <a:gd name="T29" fmla="*/ 15 h 15"/>
                  <a:gd name="T30" fmla="*/ 163 w 458"/>
                  <a:gd name="T31" fmla="*/ 15 h 15"/>
                  <a:gd name="T32" fmla="*/ 174 w 458"/>
                  <a:gd name="T33" fmla="*/ 15 h 15"/>
                  <a:gd name="T34" fmla="*/ 185 w 458"/>
                  <a:gd name="T35" fmla="*/ 15 h 15"/>
                  <a:gd name="T36" fmla="*/ 196 w 458"/>
                  <a:gd name="T37" fmla="*/ 15 h 15"/>
                  <a:gd name="T38" fmla="*/ 207 w 458"/>
                  <a:gd name="T39" fmla="*/ 15 h 15"/>
                  <a:gd name="T40" fmla="*/ 218 w 458"/>
                  <a:gd name="T41" fmla="*/ 15 h 15"/>
                  <a:gd name="T42" fmla="*/ 229 w 458"/>
                  <a:gd name="T43" fmla="*/ 15 h 15"/>
                  <a:gd name="T44" fmla="*/ 240 w 458"/>
                  <a:gd name="T45" fmla="*/ 15 h 15"/>
                  <a:gd name="T46" fmla="*/ 251 w 458"/>
                  <a:gd name="T47" fmla="*/ 15 h 15"/>
                  <a:gd name="T48" fmla="*/ 262 w 458"/>
                  <a:gd name="T49" fmla="*/ 15 h 15"/>
                  <a:gd name="T50" fmla="*/ 274 w 458"/>
                  <a:gd name="T51" fmla="*/ 15 h 15"/>
                  <a:gd name="T52" fmla="*/ 285 w 458"/>
                  <a:gd name="T53" fmla="*/ 15 h 15"/>
                  <a:gd name="T54" fmla="*/ 296 w 458"/>
                  <a:gd name="T55" fmla="*/ 15 h 15"/>
                  <a:gd name="T56" fmla="*/ 307 w 458"/>
                  <a:gd name="T57" fmla="*/ 15 h 15"/>
                  <a:gd name="T58" fmla="*/ 318 w 458"/>
                  <a:gd name="T59" fmla="*/ 15 h 15"/>
                  <a:gd name="T60" fmla="*/ 329 w 458"/>
                  <a:gd name="T61" fmla="*/ 15 h 15"/>
                  <a:gd name="T62" fmla="*/ 340 w 458"/>
                  <a:gd name="T63" fmla="*/ 15 h 15"/>
                  <a:gd name="T64" fmla="*/ 351 w 458"/>
                  <a:gd name="T65" fmla="*/ 15 h 15"/>
                  <a:gd name="T66" fmla="*/ 362 w 458"/>
                  <a:gd name="T67" fmla="*/ 15 h 15"/>
                  <a:gd name="T68" fmla="*/ 373 w 458"/>
                  <a:gd name="T69" fmla="*/ 15 h 15"/>
                  <a:gd name="T70" fmla="*/ 384 w 458"/>
                  <a:gd name="T71" fmla="*/ 15 h 15"/>
                  <a:gd name="T72" fmla="*/ 395 w 458"/>
                  <a:gd name="T73" fmla="*/ 15 h 15"/>
                  <a:gd name="T74" fmla="*/ 406 w 458"/>
                  <a:gd name="T75" fmla="*/ 15 h 15"/>
                  <a:gd name="T76" fmla="*/ 417 w 458"/>
                  <a:gd name="T77" fmla="*/ 15 h 15"/>
                  <a:gd name="T78" fmla="*/ 428 w 458"/>
                  <a:gd name="T79" fmla="*/ 15 h 15"/>
                  <a:gd name="T80" fmla="*/ 440 w 458"/>
                  <a:gd name="T81" fmla="*/ 15 h 15"/>
                  <a:gd name="T82" fmla="*/ 451 w 458"/>
                  <a:gd name="T8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8" h="15">
                    <a:moveTo>
                      <a:pt x="0" y="15"/>
                    </a:moveTo>
                    <a:lnTo>
                      <a:pt x="4" y="15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4" y="11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5" y="15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6" y="15"/>
                    </a:lnTo>
                    <a:lnTo>
                      <a:pt x="60" y="15"/>
                    </a:lnTo>
                    <a:lnTo>
                      <a:pt x="63" y="15"/>
                    </a:lnTo>
                    <a:lnTo>
                      <a:pt x="67" y="15"/>
                    </a:lnTo>
                    <a:lnTo>
                      <a:pt x="71" y="15"/>
                    </a:lnTo>
                    <a:lnTo>
                      <a:pt x="74" y="15"/>
                    </a:lnTo>
                    <a:lnTo>
                      <a:pt x="78" y="15"/>
                    </a:lnTo>
                    <a:lnTo>
                      <a:pt x="82" y="15"/>
                    </a:lnTo>
                    <a:lnTo>
                      <a:pt x="85" y="15"/>
                    </a:lnTo>
                    <a:lnTo>
                      <a:pt x="89" y="15"/>
                    </a:lnTo>
                    <a:lnTo>
                      <a:pt x="93" y="15"/>
                    </a:lnTo>
                    <a:lnTo>
                      <a:pt x="96" y="15"/>
                    </a:lnTo>
                    <a:lnTo>
                      <a:pt x="100" y="15"/>
                    </a:lnTo>
                    <a:lnTo>
                      <a:pt x="104" y="15"/>
                    </a:lnTo>
                    <a:lnTo>
                      <a:pt x="107" y="15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9" y="15"/>
                    </a:lnTo>
                    <a:lnTo>
                      <a:pt x="122" y="15"/>
                    </a:lnTo>
                    <a:lnTo>
                      <a:pt x="126" y="15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7" y="15"/>
                    </a:lnTo>
                    <a:lnTo>
                      <a:pt x="141" y="15"/>
                    </a:lnTo>
                    <a:lnTo>
                      <a:pt x="144" y="15"/>
                    </a:lnTo>
                    <a:lnTo>
                      <a:pt x="148" y="15"/>
                    </a:lnTo>
                    <a:lnTo>
                      <a:pt x="152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63" y="15"/>
                    </a:lnTo>
                    <a:lnTo>
                      <a:pt x="167" y="15"/>
                    </a:lnTo>
                    <a:lnTo>
                      <a:pt x="170" y="15"/>
                    </a:lnTo>
                    <a:lnTo>
                      <a:pt x="174" y="15"/>
                    </a:lnTo>
                    <a:lnTo>
                      <a:pt x="178" y="15"/>
                    </a:lnTo>
                    <a:lnTo>
                      <a:pt x="181" y="15"/>
                    </a:lnTo>
                    <a:lnTo>
                      <a:pt x="185" y="15"/>
                    </a:lnTo>
                    <a:lnTo>
                      <a:pt x="189" y="15"/>
                    </a:lnTo>
                    <a:lnTo>
                      <a:pt x="192" y="15"/>
                    </a:lnTo>
                    <a:lnTo>
                      <a:pt x="196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7" y="15"/>
                    </a:lnTo>
                    <a:lnTo>
                      <a:pt x="211" y="15"/>
                    </a:lnTo>
                    <a:lnTo>
                      <a:pt x="214" y="15"/>
                    </a:lnTo>
                    <a:lnTo>
                      <a:pt x="218" y="15"/>
                    </a:lnTo>
                    <a:lnTo>
                      <a:pt x="222" y="15"/>
                    </a:lnTo>
                    <a:lnTo>
                      <a:pt x="226" y="15"/>
                    </a:lnTo>
                    <a:lnTo>
                      <a:pt x="229" y="15"/>
                    </a:lnTo>
                    <a:lnTo>
                      <a:pt x="233" y="15"/>
                    </a:lnTo>
                    <a:lnTo>
                      <a:pt x="237" y="15"/>
                    </a:lnTo>
                    <a:lnTo>
                      <a:pt x="240" y="15"/>
                    </a:lnTo>
                    <a:lnTo>
                      <a:pt x="244" y="15"/>
                    </a:lnTo>
                    <a:lnTo>
                      <a:pt x="248" y="15"/>
                    </a:lnTo>
                    <a:lnTo>
                      <a:pt x="251" y="15"/>
                    </a:lnTo>
                    <a:lnTo>
                      <a:pt x="255" y="15"/>
                    </a:lnTo>
                    <a:lnTo>
                      <a:pt x="259" y="15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70" y="15"/>
                    </a:lnTo>
                    <a:lnTo>
                      <a:pt x="274" y="15"/>
                    </a:lnTo>
                    <a:lnTo>
                      <a:pt x="277" y="15"/>
                    </a:lnTo>
                    <a:lnTo>
                      <a:pt x="281" y="15"/>
                    </a:lnTo>
                    <a:lnTo>
                      <a:pt x="285" y="15"/>
                    </a:lnTo>
                    <a:lnTo>
                      <a:pt x="288" y="15"/>
                    </a:lnTo>
                    <a:lnTo>
                      <a:pt x="292" y="15"/>
                    </a:lnTo>
                    <a:lnTo>
                      <a:pt x="296" y="15"/>
                    </a:lnTo>
                    <a:lnTo>
                      <a:pt x="299" y="15"/>
                    </a:lnTo>
                    <a:lnTo>
                      <a:pt x="303" y="15"/>
                    </a:lnTo>
                    <a:lnTo>
                      <a:pt x="307" y="15"/>
                    </a:lnTo>
                    <a:lnTo>
                      <a:pt x="310" y="15"/>
                    </a:lnTo>
                    <a:lnTo>
                      <a:pt x="314" y="15"/>
                    </a:lnTo>
                    <a:lnTo>
                      <a:pt x="318" y="15"/>
                    </a:lnTo>
                    <a:lnTo>
                      <a:pt x="321" y="15"/>
                    </a:lnTo>
                    <a:lnTo>
                      <a:pt x="325" y="15"/>
                    </a:lnTo>
                    <a:lnTo>
                      <a:pt x="329" y="15"/>
                    </a:lnTo>
                    <a:lnTo>
                      <a:pt x="333" y="15"/>
                    </a:lnTo>
                    <a:lnTo>
                      <a:pt x="336" y="15"/>
                    </a:lnTo>
                    <a:lnTo>
                      <a:pt x="340" y="15"/>
                    </a:lnTo>
                    <a:lnTo>
                      <a:pt x="344" y="15"/>
                    </a:lnTo>
                    <a:lnTo>
                      <a:pt x="347" y="15"/>
                    </a:lnTo>
                    <a:lnTo>
                      <a:pt x="351" y="15"/>
                    </a:lnTo>
                    <a:lnTo>
                      <a:pt x="355" y="15"/>
                    </a:lnTo>
                    <a:lnTo>
                      <a:pt x="358" y="15"/>
                    </a:lnTo>
                    <a:lnTo>
                      <a:pt x="362" y="15"/>
                    </a:lnTo>
                    <a:lnTo>
                      <a:pt x="366" y="15"/>
                    </a:lnTo>
                    <a:lnTo>
                      <a:pt x="369" y="15"/>
                    </a:lnTo>
                    <a:lnTo>
                      <a:pt x="373" y="15"/>
                    </a:lnTo>
                    <a:lnTo>
                      <a:pt x="377" y="15"/>
                    </a:lnTo>
                    <a:lnTo>
                      <a:pt x="381" y="15"/>
                    </a:lnTo>
                    <a:lnTo>
                      <a:pt x="384" y="15"/>
                    </a:lnTo>
                    <a:lnTo>
                      <a:pt x="388" y="15"/>
                    </a:lnTo>
                    <a:lnTo>
                      <a:pt x="392" y="15"/>
                    </a:lnTo>
                    <a:lnTo>
                      <a:pt x="395" y="15"/>
                    </a:lnTo>
                    <a:lnTo>
                      <a:pt x="399" y="15"/>
                    </a:lnTo>
                    <a:lnTo>
                      <a:pt x="403" y="15"/>
                    </a:lnTo>
                    <a:lnTo>
                      <a:pt x="406" y="15"/>
                    </a:lnTo>
                    <a:lnTo>
                      <a:pt x="410" y="15"/>
                    </a:lnTo>
                    <a:lnTo>
                      <a:pt x="414" y="15"/>
                    </a:lnTo>
                    <a:lnTo>
                      <a:pt x="417" y="15"/>
                    </a:lnTo>
                    <a:lnTo>
                      <a:pt x="421" y="15"/>
                    </a:lnTo>
                    <a:lnTo>
                      <a:pt x="425" y="15"/>
                    </a:lnTo>
                    <a:lnTo>
                      <a:pt x="428" y="15"/>
                    </a:lnTo>
                    <a:lnTo>
                      <a:pt x="432" y="15"/>
                    </a:lnTo>
                    <a:lnTo>
                      <a:pt x="436" y="15"/>
                    </a:lnTo>
                    <a:lnTo>
                      <a:pt x="440" y="15"/>
                    </a:lnTo>
                    <a:lnTo>
                      <a:pt x="443" y="15"/>
                    </a:lnTo>
                    <a:lnTo>
                      <a:pt x="447" y="15"/>
                    </a:lnTo>
                    <a:lnTo>
                      <a:pt x="451" y="15"/>
                    </a:lnTo>
                    <a:lnTo>
                      <a:pt x="454" y="15"/>
                    </a:lnTo>
                    <a:lnTo>
                      <a:pt x="458" y="15"/>
                    </a:lnTo>
                  </a:path>
                </a:pathLst>
              </a:custGeom>
              <a:noFill/>
              <a:ln w="17463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2282">
                <a:extLst>
                  <a:ext uri="{FF2B5EF4-FFF2-40B4-BE49-F238E27FC236}">
                    <a16:creationId xmlns:a16="http://schemas.microsoft.com/office/drawing/2014/main" xmlns="" id="{625F1742-0F6F-4F47-B567-B50BED8CA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2817"/>
                <a:ext cx="454" cy="37"/>
              </a:xfrm>
              <a:custGeom>
                <a:avLst/>
                <a:gdLst>
                  <a:gd name="T0" fmla="*/ 7 w 454"/>
                  <a:gd name="T1" fmla="*/ 37 h 37"/>
                  <a:gd name="T2" fmla="*/ 18 w 454"/>
                  <a:gd name="T3" fmla="*/ 37 h 37"/>
                  <a:gd name="T4" fmla="*/ 30 w 454"/>
                  <a:gd name="T5" fmla="*/ 37 h 37"/>
                  <a:gd name="T6" fmla="*/ 41 w 454"/>
                  <a:gd name="T7" fmla="*/ 37 h 37"/>
                  <a:gd name="T8" fmla="*/ 52 w 454"/>
                  <a:gd name="T9" fmla="*/ 37 h 37"/>
                  <a:gd name="T10" fmla="*/ 63 w 454"/>
                  <a:gd name="T11" fmla="*/ 37 h 37"/>
                  <a:gd name="T12" fmla="*/ 74 w 454"/>
                  <a:gd name="T13" fmla="*/ 37 h 37"/>
                  <a:gd name="T14" fmla="*/ 85 w 454"/>
                  <a:gd name="T15" fmla="*/ 37 h 37"/>
                  <a:gd name="T16" fmla="*/ 96 w 454"/>
                  <a:gd name="T17" fmla="*/ 37 h 37"/>
                  <a:gd name="T18" fmla="*/ 107 w 454"/>
                  <a:gd name="T19" fmla="*/ 37 h 37"/>
                  <a:gd name="T20" fmla="*/ 118 w 454"/>
                  <a:gd name="T21" fmla="*/ 37 h 37"/>
                  <a:gd name="T22" fmla="*/ 129 w 454"/>
                  <a:gd name="T23" fmla="*/ 37 h 37"/>
                  <a:gd name="T24" fmla="*/ 140 w 454"/>
                  <a:gd name="T25" fmla="*/ 37 h 37"/>
                  <a:gd name="T26" fmla="*/ 151 w 454"/>
                  <a:gd name="T27" fmla="*/ 37 h 37"/>
                  <a:gd name="T28" fmla="*/ 162 w 454"/>
                  <a:gd name="T29" fmla="*/ 37 h 37"/>
                  <a:gd name="T30" fmla="*/ 173 w 454"/>
                  <a:gd name="T31" fmla="*/ 37 h 37"/>
                  <a:gd name="T32" fmla="*/ 184 w 454"/>
                  <a:gd name="T33" fmla="*/ 37 h 37"/>
                  <a:gd name="T34" fmla="*/ 196 w 454"/>
                  <a:gd name="T35" fmla="*/ 37 h 37"/>
                  <a:gd name="T36" fmla="*/ 207 w 454"/>
                  <a:gd name="T37" fmla="*/ 37 h 37"/>
                  <a:gd name="T38" fmla="*/ 218 w 454"/>
                  <a:gd name="T39" fmla="*/ 37 h 37"/>
                  <a:gd name="T40" fmla="*/ 229 w 454"/>
                  <a:gd name="T41" fmla="*/ 37 h 37"/>
                  <a:gd name="T42" fmla="*/ 240 w 454"/>
                  <a:gd name="T43" fmla="*/ 37 h 37"/>
                  <a:gd name="T44" fmla="*/ 251 w 454"/>
                  <a:gd name="T45" fmla="*/ 37 h 37"/>
                  <a:gd name="T46" fmla="*/ 262 w 454"/>
                  <a:gd name="T47" fmla="*/ 37 h 37"/>
                  <a:gd name="T48" fmla="*/ 273 w 454"/>
                  <a:gd name="T49" fmla="*/ 37 h 37"/>
                  <a:gd name="T50" fmla="*/ 284 w 454"/>
                  <a:gd name="T51" fmla="*/ 37 h 37"/>
                  <a:gd name="T52" fmla="*/ 295 w 454"/>
                  <a:gd name="T53" fmla="*/ 37 h 37"/>
                  <a:gd name="T54" fmla="*/ 306 w 454"/>
                  <a:gd name="T55" fmla="*/ 37 h 37"/>
                  <a:gd name="T56" fmla="*/ 317 w 454"/>
                  <a:gd name="T57" fmla="*/ 33 h 37"/>
                  <a:gd name="T58" fmla="*/ 321 w 454"/>
                  <a:gd name="T59" fmla="*/ 37 h 37"/>
                  <a:gd name="T60" fmla="*/ 332 w 454"/>
                  <a:gd name="T61" fmla="*/ 37 h 37"/>
                  <a:gd name="T62" fmla="*/ 343 w 454"/>
                  <a:gd name="T63" fmla="*/ 37 h 37"/>
                  <a:gd name="T64" fmla="*/ 354 w 454"/>
                  <a:gd name="T65" fmla="*/ 37 h 37"/>
                  <a:gd name="T66" fmla="*/ 365 w 454"/>
                  <a:gd name="T67" fmla="*/ 37 h 37"/>
                  <a:gd name="T68" fmla="*/ 376 w 454"/>
                  <a:gd name="T69" fmla="*/ 37 h 37"/>
                  <a:gd name="T70" fmla="*/ 387 w 454"/>
                  <a:gd name="T71" fmla="*/ 37 h 37"/>
                  <a:gd name="T72" fmla="*/ 398 w 454"/>
                  <a:gd name="T73" fmla="*/ 37 h 37"/>
                  <a:gd name="T74" fmla="*/ 410 w 454"/>
                  <a:gd name="T75" fmla="*/ 37 h 37"/>
                  <a:gd name="T76" fmla="*/ 413 w 454"/>
                  <a:gd name="T77" fmla="*/ 37 h 37"/>
                  <a:gd name="T78" fmla="*/ 424 w 454"/>
                  <a:gd name="T79" fmla="*/ 37 h 37"/>
                  <a:gd name="T80" fmla="*/ 435 w 454"/>
                  <a:gd name="T81" fmla="*/ 37 h 37"/>
                  <a:gd name="T82" fmla="*/ 446 w 454"/>
                  <a:gd name="T8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37">
                    <a:moveTo>
                      <a:pt x="0" y="37"/>
                    </a:moveTo>
                    <a:lnTo>
                      <a:pt x="4" y="37"/>
                    </a:lnTo>
                    <a:lnTo>
                      <a:pt x="7" y="37"/>
                    </a:lnTo>
                    <a:lnTo>
                      <a:pt x="11" y="37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3" y="37"/>
                    </a:lnTo>
                    <a:lnTo>
                      <a:pt x="37" y="37"/>
                    </a:lnTo>
                    <a:lnTo>
                      <a:pt x="41" y="37"/>
                    </a:lnTo>
                    <a:lnTo>
                      <a:pt x="44" y="37"/>
                    </a:lnTo>
                    <a:lnTo>
                      <a:pt x="48" y="37"/>
                    </a:lnTo>
                    <a:lnTo>
                      <a:pt x="52" y="37"/>
                    </a:lnTo>
                    <a:lnTo>
                      <a:pt x="55" y="37"/>
                    </a:lnTo>
                    <a:lnTo>
                      <a:pt x="59" y="37"/>
                    </a:lnTo>
                    <a:lnTo>
                      <a:pt x="63" y="37"/>
                    </a:lnTo>
                    <a:lnTo>
                      <a:pt x="66" y="37"/>
                    </a:lnTo>
                    <a:lnTo>
                      <a:pt x="70" y="37"/>
                    </a:lnTo>
                    <a:lnTo>
                      <a:pt x="74" y="37"/>
                    </a:lnTo>
                    <a:lnTo>
                      <a:pt x="77" y="37"/>
                    </a:lnTo>
                    <a:lnTo>
                      <a:pt x="81" y="37"/>
                    </a:lnTo>
                    <a:lnTo>
                      <a:pt x="85" y="37"/>
                    </a:lnTo>
                    <a:lnTo>
                      <a:pt x="89" y="37"/>
                    </a:lnTo>
                    <a:lnTo>
                      <a:pt x="92" y="37"/>
                    </a:lnTo>
                    <a:lnTo>
                      <a:pt x="96" y="37"/>
                    </a:lnTo>
                    <a:lnTo>
                      <a:pt x="100" y="37"/>
                    </a:lnTo>
                    <a:lnTo>
                      <a:pt x="103" y="37"/>
                    </a:lnTo>
                    <a:lnTo>
                      <a:pt x="107" y="37"/>
                    </a:lnTo>
                    <a:lnTo>
                      <a:pt x="111" y="37"/>
                    </a:lnTo>
                    <a:lnTo>
                      <a:pt x="114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5" y="37"/>
                    </a:lnTo>
                    <a:lnTo>
                      <a:pt x="129" y="37"/>
                    </a:lnTo>
                    <a:lnTo>
                      <a:pt x="133" y="37"/>
                    </a:lnTo>
                    <a:lnTo>
                      <a:pt x="137" y="37"/>
                    </a:lnTo>
                    <a:lnTo>
                      <a:pt x="140" y="37"/>
                    </a:lnTo>
                    <a:lnTo>
                      <a:pt x="144" y="37"/>
                    </a:lnTo>
                    <a:lnTo>
                      <a:pt x="148" y="37"/>
                    </a:lnTo>
                    <a:lnTo>
                      <a:pt x="151" y="37"/>
                    </a:lnTo>
                    <a:lnTo>
                      <a:pt x="155" y="37"/>
                    </a:lnTo>
                    <a:lnTo>
                      <a:pt x="159" y="37"/>
                    </a:lnTo>
                    <a:lnTo>
                      <a:pt x="162" y="37"/>
                    </a:lnTo>
                    <a:lnTo>
                      <a:pt x="166" y="37"/>
                    </a:lnTo>
                    <a:lnTo>
                      <a:pt x="170" y="37"/>
                    </a:lnTo>
                    <a:lnTo>
                      <a:pt x="173" y="37"/>
                    </a:lnTo>
                    <a:lnTo>
                      <a:pt x="177" y="37"/>
                    </a:lnTo>
                    <a:lnTo>
                      <a:pt x="181" y="37"/>
                    </a:lnTo>
                    <a:lnTo>
                      <a:pt x="184" y="37"/>
                    </a:lnTo>
                    <a:lnTo>
                      <a:pt x="188" y="37"/>
                    </a:lnTo>
                    <a:lnTo>
                      <a:pt x="192" y="37"/>
                    </a:lnTo>
                    <a:lnTo>
                      <a:pt x="196" y="37"/>
                    </a:lnTo>
                    <a:lnTo>
                      <a:pt x="199" y="37"/>
                    </a:lnTo>
                    <a:lnTo>
                      <a:pt x="203" y="37"/>
                    </a:lnTo>
                    <a:lnTo>
                      <a:pt x="207" y="37"/>
                    </a:lnTo>
                    <a:lnTo>
                      <a:pt x="210" y="37"/>
                    </a:lnTo>
                    <a:lnTo>
                      <a:pt x="214" y="37"/>
                    </a:lnTo>
                    <a:lnTo>
                      <a:pt x="218" y="37"/>
                    </a:lnTo>
                    <a:lnTo>
                      <a:pt x="221" y="37"/>
                    </a:lnTo>
                    <a:lnTo>
                      <a:pt x="225" y="37"/>
                    </a:lnTo>
                    <a:lnTo>
                      <a:pt x="229" y="37"/>
                    </a:lnTo>
                    <a:lnTo>
                      <a:pt x="232" y="37"/>
                    </a:lnTo>
                    <a:lnTo>
                      <a:pt x="236" y="37"/>
                    </a:lnTo>
                    <a:lnTo>
                      <a:pt x="240" y="37"/>
                    </a:lnTo>
                    <a:lnTo>
                      <a:pt x="244" y="37"/>
                    </a:lnTo>
                    <a:lnTo>
                      <a:pt x="247" y="37"/>
                    </a:lnTo>
                    <a:lnTo>
                      <a:pt x="251" y="37"/>
                    </a:lnTo>
                    <a:lnTo>
                      <a:pt x="255" y="37"/>
                    </a:lnTo>
                    <a:lnTo>
                      <a:pt x="258" y="37"/>
                    </a:lnTo>
                    <a:lnTo>
                      <a:pt x="262" y="37"/>
                    </a:lnTo>
                    <a:lnTo>
                      <a:pt x="266" y="37"/>
                    </a:lnTo>
                    <a:lnTo>
                      <a:pt x="269" y="37"/>
                    </a:lnTo>
                    <a:lnTo>
                      <a:pt x="273" y="37"/>
                    </a:lnTo>
                    <a:lnTo>
                      <a:pt x="277" y="37"/>
                    </a:lnTo>
                    <a:lnTo>
                      <a:pt x="280" y="37"/>
                    </a:lnTo>
                    <a:lnTo>
                      <a:pt x="284" y="37"/>
                    </a:lnTo>
                    <a:lnTo>
                      <a:pt x="288" y="37"/>
                    </a:lnTo>
                    <a:lnTo>
                      <a:pt x="291" y="37"/>
                    </a:lnTo>
                    <a:lnTo>
                      <a:pt x="295" y="37"/>
                    </a:lnTo>
                    <a:lnTo>
                      <a:pt x="299" y="37"/>
                    </a:lnTo>
                    <a:lnTo>
                      <a:pt x="303" y="37"/>
                    </a:lnTo>
                    <a:lnTo>
                      <a:pt x="306" y="37"/>
                    </a:lnTo>
                    <a:lnTo>
                      <a:pt x="310" y="37"/>
                    </a:lnTo>
                    <a:lnTo>
                      <a:pt x="314" y="37"/>
                    </a:lnTo>
                    <a:lnTo>
                      <a:pt x="317" y="33"/>
                    </a:lnTo>
                    <a:lnTo>
                      <a:pt x="317" y="37"/>
                    </a:lnTo>
                    <a:lnTo>
                      <a:pt x="317" y="33"/>
                    </a:lnTo>
                    <a:lnTo>
                      <a:pt x="321" y="37"/>
                    </a:lnTo>
                    <a:lnTo>
                      <a:pt x="325" y="37"/>
                    </a:lnTo>
                    <a:lnTo>
                      <a:pt x="328" y="37"/>
                    </a:lnTo>
                    <a:lnTo>
                      <a:pt x="332" y="37"/>
                    </a:lnTo>
                    <a:lnTo>
                      <a:pt x="336" y="37"/>
                    </a:lnTo>
                    <a:lnTo>
                      <a:pt x="339" y="37"/>
                    </a:lnTo>
                    <a:lnTo>
                      <a:pt x="343" y="37"/>
                    </a:lnTo>
                    <a:lnTo>
                      <a:pt x="347" y="37"/>
                    </a:lnTo>
                    <a:lnTo>
                      <a:pt x="351" y="37"/>
                    </a:lnTo>
                    <a:lnTo>
                      <a:pt x="354" y="37"/>
                    </a:lnTo>
                    <a:lnTo>
                      <a:pt x="358" y="37"/>
                    </a:lnTo>
                    <a:lnTo>
                      <a:pt x="362" y="37"/>
                    </a:lnTo>
                    <a:lnTo>
                      <a:pt x="365" y="37"/>
                    </a:lnTo>
                    <a:lnTo>
                      <a:pt x="369" y="37"/>
                    </a:lnTo>
                    <a:lnTo>
                      <a:pt x="373" y="37"/>
                    </a:lnTo>
                    <a:lnTo>
                      <a:pt x="376" y="37"/>
                    </a:lnTo>
                    <a:lnTo>
                      <a:pt x="380" y="37"/>
                    </a:lnTo>
                    <a:lnTo>
                      <a:pt x="384" y="37"/>
                    </a:lnTo>
                    <a:lnTo>
                      <a:pt x="387" y="37"/>
                    </a:lnTo>
                    <a:lnTo>
                      <a:pt x="391" y="37"/>
                    </a:lnTo>
                    <a:lnTo>
                      <a:pt x="395" y="37"/>
                    </a:lnTo>
                    <a:lnTo>
                      <a:pt x="398" y="37"/>
                    </a:lnTo>
                    <a:lnTo>
                      <a:pt x="402" y="37"/>
                    </a:lnTo>
                    <a:lnTo>
                      <a:pt x="406" y="37"/>
                    </a:lnTo>
                    <a:lnTo>
                      <a:pt x="410" y="37"/>
                    </a:lnTo>
                    <a:lnTo>
                      <a:pt x="410" y="0"/>
                    </a:lnTo>
                    <a:lnTo>
                      <a:pt x="410" y="37"/>
                    </a:lnTo>
                    <a:lnTo>
                      <a:pt x="413" y="37"/>
                    </a:lnTo>
                    <a:lnTo>
                      <a:pt x="417" y="37"/>
                    </a:lnTo>
                    <a:lnTo>
                      <a:pt x="421" y="37"/>
                    </a:lnTo>
                    <a:lnTo>
                      <a:pt x="424" y="37"/>
                    </a:lnTo>
                    <a:lnTo>
                      <a:pt x="428" y="37"/>
                    </a:lnTo>
                    <a:lnTo>
                      <a:pt x="432" y="37"/>
                    </a:lnTo>
                    <a:lnTo>
                      <a:pt x="435" y="37"/>
                    </a:lnTo>
                    <a:lnTo>
                      <a:pt x="439" y="37"/>
                    </a:lnTo>
                    <a:lnTo>
                      <a:pt x="443" y="37"/>
                    </a:lnTo>
                    <a:lnTo>
                      <a:pt x="446" y="37"/>
                    </a:lnTo>
                    <a:lnTo>
                      <a:pt x="450" y="37"/>
                    </a:lnTo>
                    <a:lnTo>
                      <a:pt x="454" y="37"/>
                    </a:lnTo>
                  </a:path>
                </a:pathLst>
              </a:custGeom>
              <a:noFill/>
              <a:ln w="17463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2283">
                <a:extLst>
                  <a:ext uri="{FF2B5EF4-FFF2-40B4-BE49-F238E27FC236}">
                    <a16:creationId xmlns:a16="http://schemas.microsoft.com/office/drawing/2014/main" xmlns="" id="{E7C95782-1747-447C-98CE-4170623A9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2574"/>
                <a:ext cx="125" cy="280"/>
              </a:xfrm>
              <a:custGeom>
                <a:avLst/>
                <a:gdLst>
                  <a:gd name="T0" fmla="*/ 0 w 125"/>
                  <a:gd name="T1" fmla="*/ 280 h 280"/>
                  <a:gd name="T2" fmla="*/ 4 w 125"/>
                  <a:gd name="T3" fmla="*/ 280 h 280"/>
                  <a:gd name="T4" fmla="*/ 7 w 125"/>
                  <a:gd name="T5" fmla="*/ 280 h 280"/>
                  <a:gd name="T6" fmla="*/ 11 w 125"/>
                  <a:gd name="T7" fmla="*/ 280 h 280"/>
                  <a:gd name="T8" fmla="*/ 15 w 125"/>
                  <a:gd name="T9" fmla="*/ 280 h 280"/>
                  <a:gd name="T10" fmla="*/ 18 w 125"/>
                  <a:gd name="T11" fmla="*/ 280 h 280"/>
                  <a:gd name="T12" fmla="*/ 22 w 125"/>
                  <a:gd name="T13" fmla="*/ 280 h 280"/>
                  <a:gd name="T14" fmla="*/ 26 w 125"/>
                  <a:gd name="T15" fmla="*/ 280 h 280"/>
                  <a:gd name="T16" fmla="*/ 29 w 125"/>
                  <a:gd name="T17" fmla="*/ 280 h 280"/>
                  <a:gd name="T18" fmla="*/ 33 w 125"/>
                  <a:gd name="T19" fmla="*/ 280 h 280"/>
                  <a:gd name="T20" fmla="*/ 37 w 125"/>
                  <a:gd name="T21" fmla="*/ 280 h 280"/>
                  <a:gd name="T22" fmla="*/ 40 w 125"/>
                  <a:gd name="T23" fmla="*/ 280 h 280"/>
                  <a:gd name="T24" fmla="*/ 44 w 125"/>
                  <a:gd name="T25" fmla="*/ 280 h 280"/>
                  <a:gd name="T26" fmla="*/ 48 w 125"/>
                  <a:gd name="T27" fmla="*/ 280 h 280"/>
                  <a:gd name="T28" fmla="*/ 51 w 125"/>
                  <a:gd name="T29" fmla="*/ 280 h 280"/>
                  <a:gd name="T30" fmla="*/ 55 w 125"/>
                  <a:gd name="T31" fmla="*/ 280 h 280"/>
                  <a:gd name="T32" fmla="*/ 59 w 125"/>
                  <a:gd name="T33" fmla="*/ 262 h 280"/>
                  <a:gd name="T34" fmla="*/ 59 w 125"/>
                  <a:gd name="T35" fmla="*/ 280 h 280"/>
                  <a:gd name="T36" fmla="*/ 63 w 125"/>
                  <a:gd name="T37" fmla="*/ 280 h 280"/>
                  <a:gd name="T38" fmla="*/ 66 w 125"/>
                  <a:gd name="T39" fmla="*/ 280 h 280"/>
                  <a:gd name="T40" fmla="*/ 70 w 125"/>
                  <a:gd name="T41" fmla="*/ 280 h 280"/>
                  <a:gd name="T42" fmla="*/ 74 w 125"/>
                  <a:gd name="T43" fmla="*/ 280 h 280"/>
                  <a:gd name="T44" fmla="*/ 77 w 125"/>
                  <a:gd name="T45" fmla="*/ 280 h 280"/>
                  <a:gd name="T46" fmla="*/ 81 w 125"/>
                  <a:gd name="T47" fmla="*/ 280 h 280"/>
                  <a:gd name="T48" fmla="*/ 85 w 125"/>
                  <a:gd name="T49" fmla="*/ 280 h 280"/>
                  <a:gd name="T50" fmla="*/ 88 w 125"/>
                  <a:gd name="T51" fmla="*/ 280 h 280"/>
                  <a:gd name="T52" fmla="*/ 92 w 125"/>
                  <a:gd name="T53" fmla="*/ 280 h 280"/>
                  <a:gd name="T54" fmla="*/ 96 w 125"/>
                  <a:gd name="T55" fmla="*/ 280 h 280"/>
                  <a:gd name="T56" fmla="*/ 99 w 125"/>
                  <a:gd name="T57" fmla="*/ 280 h 280"/>
                  <a:gd name="T58" fmla="*/ 99 w 125"/>
                  <a:gd name="T59" fmla="*/ 243 h 280"/>
                  <a:gd name="T60" fmla="*/ 103 w 125"/>
                  <a:gd name="T61" fmla="*/ 280 h 280"/>
                  <a:gd name="T62" fmla="*/ 107 w 125"/>
                  <a:gd name="T63" fmla="*/ 280 h 280"/>
                  <a:gd name="T64" fmla="*/ 111 w 125"/>
                  <a:gd name="T65" fmla="*/ 247 h 280"/>
                  <a:gd name="T66" fmla="*/ 111 w 125"/>
                  <a:gd name="T67" fmla="*/ 280 h 280"/>
                  <a:gd name="T68" fmla="*/ 114 w 125"/>
                  <a:gd name="T69" fmla="*/ 273 h 280"/>
                  <a:gd name="T70" fmla="*/ 114 w 125"/>
                  <a:gd name="T71" fmla="*/ 280 h 280"/>
                  <a:gd name="T72" fmla="*/ 118 w 125"/>
                  <a:gd name="T73" fmla="*/ 280 h 280"/>
                  <a:gd name="T74" fmla="*/ 122 w 125"/>
                  <a:gd name="T75" fmla="*/ 280 h 280"/>
                  <a:gd name="T76" fmla="*/ 125 w 125"/>
                  <a:gd name="T77" fmla="*/ 280 h 280"/>
                  <a:gd name="T78" fmla="*/ 125 w 125"/>
                  <a:gd name="T7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5" h="280">
                    <a:moveTo>
                      <a:pt x="0" y="280"/>
                    </a:moveTo>
                    <a:lnTo>
                      <a:pt x="4" y="280"/>
                    </a:lnTo>
                    <a:lnTo>
                      <a:pt x="7" y="280"/>
                    </a:lnTo>
                    <a:lnTo>
                      <a:pt x="11" y="280"/>
                    </a:lnTo>
                    <a:lnTo>
                      <a:pt x="15" y="280"/>
                    </a:lnTo>
                    <a:lnTo>
                      <a:pt x="18" y="280"/>
                    </a:lnTo>
                    <a:lnTo>
                      <a:pt x="22" y="280"/>
                    </a:lnTo>
                    <a:lnTo>
                      <a:pt x="26" y="280"/>
                    </a:lnTo>
                    <a:lnTo>
                      <a:pt x="29" y="280"/>
                    </a:lnTo>
                    <a:lnTo>
                      <a:pt x="33" y="280"/>
                    </a:lnTo>
                    <a:lnTo>
                      <a:pt x="37" y="280"/>
                    </a:lnTo>
                    <a:lnTo>
                      <a:pt x="40" y="280"/>
                    </a:lnTo>
                    <a:lnTo>
                      <a:pt x="44" y="280"/>
                    </a:lnTo>
                    <a:lnTo>
                      <a:pt x="48" y="280"/>
                    </a:lnTo>
                    <a:lnTo>
                      <a:pt x="51" y="280"/>
                    </a:lnTo>
                    <a:lnTo>
                      <a:pt x="55" y="280"/>
                    </a:lnTo>
                    <a:lnTo>
                      <a:pt x="59" y="262"/>
                    </a:lnTo>
                    <a:lnTo>
                      <a:pt x="59" y="280"/>
                    </a:lnTo>
                    <a:lnTo>
                      <a:pt x="63" y="280"/>
                    </a:lnTo>
                    <a:lnTo>
                      <a:pt x="66" y="280"/>
                    </a:lnTo>
                    <a:lnTo>
                      <a:pt x="70" y="280"/>
                    </a:lnTo>
                    <a:lnTo>
                      <a:pt x="74" y="280"/>
                    </a:lnTo>
                    <a:lnTo>
                      <a:pt x="77" y="280"/>
                    </a:lnTo>
                    <a:lnTo>
                      <a:pt x="81" y="280"/>
                    </a:lnTo>
                    <a:lnTo>
                      <a:pt x="85" y="280"/>
                    </a:lnTo>
                    <a:lnTo>
                      <a:pt x="88" y="280"/>
                    </a:lnTo>
                    <a:lnTo>
                      <a:pt x="92" y="280"/>
                    </a:lnTo>
                    <a:lnTo>
                      <a:pt x="96" y="280"/>
                    </a:lnTo>
                    <a:lnTo>
                      <a:pt x="99" y="280"/>
                    </a:lnTo>
                    <a:lnTo>
                      <a:pt x="99" y="243"/>
                    </a:lnTo>
                    <a:lnTo>
                      <a:pt x="103" y="280"/>
                    </a:lnTo>
                    <a:lnTo>
                      <a:pt x="107" y="280"/>
                    </a:lnTo>
                    <a:lnTo>
                      <a:pt x="111" y="247"/>
                    </a:lnTo>
                    <a:lnTo>
                      <a:pt x="111" y="280"/>
                    </a:lnTo>
                    <a:lnTo>
                      <a:pt x="114" y="273"/>
                    </a:lnTo>
                    <a:lnTo>
                      <a:pt x="114" y="280"/>
                    </a:lnTo>
                    <a:lnTo>
                      <a:pt x="118" y="280"/>
                    </a:lnTo>
                    <a:lnTo>
                      <a:pt x="122" y="280"/>
                    </a:lnTo>
                    <a:lnTo>
                      <a:pt x="125" y="280"/>
                    </a:lnTo>
                    <a:lnTo>
                      <a:pt x="125" y="0"/>
                    </a:lnTo>
                  </a:path>
                </a:pathLst>
              </a:custGeom>
              <a:noFill/>
              <a:ln w="17463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Rectangle 2284">
                <a:extLst>
                  <a:ext uri="{FF2B5EF4-FFF2-40B4-BE49-F238E27FC236}">
                    <a16:creationId xmlns:a16="http://schemas.microsoft.com/office/drawing/2014/main" xmlns="" id="{4DFD8D56-8E92-42F1-8DC0-23F3CBCB4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Rectangle 2285">
                <a:extLst>
                  <a:ext uri="{FF2B5EF4-FFF2-40B4-BE49-F238E27FC236}">
                    <a16:creationId xmlns:a16="http://schemas.microsoft.com/office/drawing/2014/main" xmlns="" id="{A92CFCC7-14FB-4496-9019-44D887595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7" y="2707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Rectangle 2286">
                <a:extLst>
                  <a:ext uri="{FF2B5EF4-FFF2-40B4-BE49-F238E27FC236}">
                    <a16:creationId xmlns:a16="http://schemas.microsoft.com/office/drawing/2014/main" xmlns="" id="{D8D8E7E6-25BD-476F-9577-766778480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Rectangle 2287">
                <a:extLst>
                  <a:ext uri="{FF2B5EF4-FFF2-40B4-BE49-F238E27FC236}">
                    <a16:creationId xmlns:a16="http://schemas.microsoft.com/office/drawing/2014/main" xmlns="" id="{617FE92D-EAAD-4DA3-BE4E-3F96F7C06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Rectangle 2288">
                <a:extLst>
                  <a:ext uri="{FF2B5EF4-FFF2-40B4-BE49-F238E27FC236}">
                    <a16:creationId xmlns:a16="http://schemas.microsoft.com/office/drawing/2014/main" xmlns="" id="{7BED9B61-457A-4580-A2A2-897843751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Rectangle 2289">
                <a:extLst>
                  <a:ext uri="{FF2B5EF4-FFF2-40B4-BE49-F238E27FC236}">
                    <a16:creationId xmlns:a16="http://schemas.microsoft.com/office/drawing/2014/main" xmlns="" id="{9011A8BB-1EB6-4054-B288-9FECB87A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Rectangle 2290">
                <a:extLst>
                  <a:ext uri="{FF2B5EF4-FFF2-40B4-BE49-F238E27FC236}">
                    <a16:creationId xmlns:a16="http://schemas.microsoft.com/office/drawing/2014/main" xmlns="" id="{86A30176-07B7-4FCF-B970-68D447780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Rectangle 2291">
                <a:extLst>
                  <a:ext uri="{FF2B5EF4-FFF2-40B4-BE49-F238E27FC236}">
                    <a16:creationId xmlns:a16="http://schemas.microsoft.com/office/drawing/2014/main" xmlns="" id="{7368B091-9466-4E94-8110-EC1295B48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Rectangle 2292">
                <a:extLst>
                  <a:ext uri="{FF2B5EF4-FFF2-40B4-BE49-F238E27FC236}">
                    <a16:creationId xmlns:a16="http://schemas.microsoft.com/office/drawing/2014/main" xmlns="" id="{C2B61CA4-03B9-4517-83B8-72CD0CD6E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2751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Rectangle 2293">
                <a:extLst>
                  <a:ext uri="{FF2B5EF4-FFF2-40B4-BE49-F238E27FC236}">
                    <a16:creationId xmlns:a16="http://schemas.microsoft.com/office/drawing/2014/main" xmlns="" id="{6FFF6664-8106-41EB-B8F4-7669886F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Rectangle 2294">
                <a:extLst>
                  <a:ext uri="{FF2B5EF4-FFF2-40B4-BE49-F238E27FC236}">
                    <a16:creationId xmlns:a16="http://schemas.microsoft.com/office/drawing/2014/main" xmlns="" id="{E0FC674B-994E-4D19-8866-DD60550B7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Rectangle 2295">
                <a:extLst>
                  <a:ext uri="{FF2B5EF4-FFF2-40B4-BE49-F238E27FC236}">
                    <a16:creationId xmlns:a16="http://schemas.microsoft.com/office/drawing/2014/main" xmlns="" id="{60FD48E3-3136-4637-BB80-EC5CA3C86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Rectangle 2296">
                <a:extLst>
                  <a:ext uri="{FF2B5EF4-FFF2-40B4-BE49-F238E27FC236}">
                    <a16:creationId xmlns:a16="http://schemas.microsoft.com/office/drawing/2014/main" xmlns="" id="{860FA7B6-8D37-44AE-82BB-6FCCE5AB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Rectangle 2297">
                <a:extLst>
                  <a:ext uri="{FF2B5EF4-FFF2-40B4-BE49-F238E27FC236}">
                    <a16:creationId xmlns:a16="http://schemas.microsoft.com/office/drawing/2014/main" xmlns="" id="{DDE2999E-78B0-4CE0-8F82-9B5CB6EF9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Rectangle 2298">
                <a:extLst>
                  <a:ext uri="{FF2B5EF4-FFF2-40B4-BE49-F238E27FC236}">
                    <a16:creationId xmlns:a16="http://schemas.microsoft.com/office/drawing/2014/main" xmlns="" id="{1ED89408-8EE0-4C07-B765-D585C4A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2780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Rectangle 2299">
                <a:extLst>
                  <a:ext uri="{FF2B5EF4-FFF2-40B4-BE49-F238E27FC236}">
                    <a16:creationId xmlns:a16="http://schemas.microsoft.com/office/drawing/2014/main" xmlns="" id="{FA56C74D-46FA-4390-A244-4E3D69E9D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Rectangle 2300">
                <a:extLst>
                  <a:ext uri="{FF2B5EF4-FFF2-40B4-BE49-F238E27FC236}">
                    <a16:creationId xmlns:a16="http://schemas.microsoft.com/office/drawing/2014/main" xmlns="" id="{2AFEE57C-AD84-40DB-98E5-BCD0525E2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76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Rectangle 2301">
                <a:extLst>
                  <a:ext uri="{FF2B5EF4-FFF2-40B4-BE49-F238E27FC236}">
                    <a16:creationId xmlns:a16="http://schemas.microsoft.com/office/drawing/2014/main" xmlns="" id="{5CD1DCE9-843C-41EE-88DA-89DEFBB3C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Rectangle 2302">
                <a:extLst>
                  <a:ext uri="{FF2B5EF4-FFF2-40B4-BE49-F238E27FC236}">
                    <a16:creationId xmlns:a16="http://schemas.microsoft.com/office/drawing/2014/main" xmlns="" id="{CA3E4B92-C149-4481-8B70-63308752F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Rectangle 2303">
                <a:extLst>
                  <a:ext uri="{FF2B5EF4-FFF2-40B4-BE49-F238E27FC236}">
                    <a16:creationId xmlns:a16="http://schemas.microsoft.com/office/drawing/2014/main" xmlns="" id="{4FDDD512-9C2E-4608-8862-C35D20DA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Rectangle 2304">
                <a:extLst>
                  <a:ext uri="{FF2B5EF4-FFF2-40B4-BE49-F238E27FC236}">
                    <a16:creationId xmlns:a16="http://schemas.microsoft.com/office/drawing/2014/main" xmlns="" id="{FAFD76F3-BB50-4CDC-B20A-2D20694E9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Rectangle 2305">
                <a:extLst>
                  <a:ext uri="{FF2B5EF4-FFF2-40B4-BE49-F238E27FC236}">
                    <a16:creationId xmlns:a16="http://schemas.microsoft.com/office/drawing/2014/main" xmlns="" id="{5D001B42-5D31-492C-954A-AD4B527D5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681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Rectangle 2306">
                <a:extLst>
                  <a:ext uri="{FF2B5EF4-FFF2-40B4-BE49-F238E27FC236}">
                    <a16:creationId xmlns:a16="http://schemas.microsoft.com/office/drawing/2014/main" xmlns="" id="{862FF561-D826-4DA6-A34C-7A059151A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Rectangle 2307">
                <a:extLst>
                  <a:ext uri="{FF2B5EF4-FFF2-40B4-BE49-F238E27FC236}">
                    <a16:creationId xmlns:a16="http://schemas.microsoft.com/office/drawing/2014/main" xmlns="" id="{752B5BA8-3DB2-4D97-8C14-D859EAF9A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9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Rectangle 2308">
                <a:extLst>
                  <a:ext uri="{FF2B5EF4-FFF2-40B4-BE49-F238E27FC236}">
                    <a16:creationId xmlns:a16="http://schemas.microsoft.com/office/drawing/2014/main" xmlns="" id="{8AEED202-9288-4DB0-AFD8-88FD4B66E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824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Rectangle 2309">
                <a:extLst>
                  <a:ext uri="{FF2B5EF4-FFF2-40B4-BE49-F238E27FC236}">
                    <a16:creationId xmlns:a16="http://schemas.microsoft.com/office/drawing/2014/main" xmlns="" id="{BE0E2F44-445A-49FE-AFD7-94F2DF6D7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813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Rectangle 2310">
                <a:extLst>
                  <a:ext uri="{FF2B5EF4-FFF2-40B4-BE49-F238E27FC236}">
                    <a16:creationId xmlns:a16="http://schemas.microsoft.com/office/drawing/2014/main" xmlns="" id="{9817E0C4-50C2-4B4F-A051-9CA486B10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Rectangle 2311">
                <a:extLst>
                  <a:ext uri="{FF2B5EF4-FFF2-40B4-BE49-F238E27FC236}">
                    <a16:creationId xmlns:a16="http://schemas.microsoft.com/office/drawing/2014/main" xmlns="" id="{37F667EF-4D79-4644-8C23-91DDFBF01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799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Rectangle 2312">
                <a:extLst>
                  <a:ext uri="{FF2B5EF4-FFF2-40B4-BE49-F238E27FC236}">
                    <a16:creationId xmlns:a16="http://schemas.microsoft.com/office/drawing/2014/main" xmlns="" id="{42281173-50EB-429A-8C14-18EE5F818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2832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Rectangle 2313">
                <a:extLst>
                  <a:ext uri="{FF2B5EF4-FFF2-40B4-BE49-F238E27FC236}">
                    <a16:creationId xmlns:a16="http://schemas.microsoft.com/office/drawing/2014/main" xmlns="" id="{CF3ACEC6-88A8-4248-839F-D7C4EB0FD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" y="2810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Rectangle 2314">
                <a:extLst>
                  <a:ext uri="{FF2B5EF4-FFF2-40B4-BE49-F238E27FC236}">
                    <a16:creationId xmlns:a16="http://schemas.microsoft.com/office/drawing/2014/main" xmlns="" id="{9E74B383-3906-4A89-A6F5-C0E91B84E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Rectangle 2315">
                <a:extLst>
                  <a:ext uri="{FF2B5EF4-FFF2-40B4-BE49-F238E27FC236}">
                    <a16:creationId xmlns:a16="http://schemas.microsoft.com/office/drawing/2014/main" xmlns="" id="{4F695A1B-FC4B-40DA-8C21-11082B94E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813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Rectangle 2316">
                <a:extLst>
                  <a:ext uri="{FF2B5EF4-FFF2-40B4-BE49-F238E27FC236}">
                    <a16:creationId xmlns:a16="http://schemas.microsoft.com/office/drawing/2014/main" xmlns="" id="{FDC7320E-5FFB-4A58-A5C3-24818D68A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Rectangle 2317">
                <a:extLst>
                  <a:ext uri="{FF2B5EF4-FFF2-40B4-BE49-F238E27FC236}">
                    <a16:creationId xmlns:a16="http://schemas.microsoft.com/office/drawing/2014/main" xmlns="" id="{C3975B4D-B672-40A9-8D2A-413E3F2E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Rectangle 2318">
                <a:extLst>
                  <a:ext uri="{FF2B5EF4-FFF2-40B4-BE49-F238E27FC236}">
                    <a16:creationId xmlns:a16="http://schemas.microsoft.com/office/drawing/2014/main" xmlns="" id="{27A22BE9-ABDB-4515-8C14-144475DE7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Rectangle 2319">
                <a:extLst>
                  <a:ext uri="{FF2B5EF4-FFF2-40B4-BE49-F238E27FC236}">
                    <a16:creationId xmlns:a16="http://schemas.microsoft.com/office/drawing/2014/main" xmlns="" id="{A5CA49EF-E700-4642-AEC6-2AD0D8393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Rectangle 2320">
                <a:extLst>
                  <a:ext uri="{FF2B5EF4-FFF2-40B4-BE49-F238E27FC236}">
                    <a16:creationId xmlns:a16="http://schemas.microsoft.com/office/drawing/2014/main" xmlns="" id="{7B25D4DE-4452-4D28-A637-21986EB72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Rectangle 2321">
                <a:extLst>
                  <a:ext uri="{FF2B5EF4-FFF2-40B4-BE49-F238E27FC236}">
                    <a16:creationId xmlns:a16="http://schemas.microsoft.com/office/drawing/2014/main" xmlns="" id="{FAA951A8-5072-4104-AA05-C70018FFD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Rectangle 2322">
                <a:extLst>
                  <a:ext uri="{FF2B5EF4-FFF2-40B4-BE49-F238E27FC236}">
                    <a16:creationId xmlns:a16="http://schemas.microsoft.com/office/drawing/2014/main" xmlns="" id="{412FC632-C206-4479-8374-CF13B262A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2817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Rectangle 2323">
                <a:extLst>
                  <a:ext uri="{FF2B5EF4-FFF2-40B4-BE49-F238E27FC236}">
                    <a16:creationId xmlns:a16="http://schemas.microsoft.com/office/drawing/2014/main" xmlns="" id="{6B33EC34-2100-41DD-9B9A-439A2467C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2821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Rectangle 2324">
                <a:extLst>
                  <a:ext uri="{FF2B5EF4-FFF2-40B4-BE49-F238E27FC236}">
                    <a16:creationId xmlns:a16="http://schemas.microsoft.com/office/drawing/2014/main" xmlns="" id="{F04173A8-F5ED-4598-8FC9-BCD90ECE1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Rectangle 2325">
                <a:extLst>
                  <a:ext uri="{FF2B5EF4-FFF2-40B4-BE49-F238E27FC236}">
                    <a16:creationId xmlns:a16="http://schemas.microsoft.com/office/drawing/2014/main" xmlns="" id="{BEF99977-D19E-439A-9F9C-80B529D79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Rectangle 2326">
                <a:extLst>
                  <a:ext uri="{FF2B5EF4-FFF2-40B4-BE49-F238E27FC236}">
                    <a16:creationId xmlns:a16="http://schemas.microsoft.com/office/drawing/2014/main" xmlns="" id="{26D3BCD2-ACDE-4AF2-AB6E-A08DDE8CE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" y="2799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Rectangle 2327">
                <a:extLst>
                  <a:ext uri="{FF2B5EF4-FFF2-40B4-BE49-F238E27FC236}">
                    <a16:creationId xmlns:a16="http://schemas.microsoft.com/office/drawing/2014/main" xmlns="" id="{050B398A-C67F-401D-8E58-E8E67B227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Rectangle 2328">
                <a:extLst>
                  <a:ext uri="{FF2B5EF4-FFF2-40B4-BE49-F238E27FC236}">
                    <a16:creationId xmlns:a16="http://schemas.microsoft.com/office/drawing/2014/main" xmlns="" id="{55ACE720-244F-42A5-A503-94EBFB586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2505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Rectangle 2329">
                <a:extLst>
                  <a:ext uri="{FF2B5EF4-FFF2-40B4-BE49-F238E27FC236}">
                    <a16:creationId xmlns:a16="http://schemas.microsoft.com/office/drawing/2014/main" xmlns="" id="{72E3EC68-6F95-4AAC-8CF0-5FB67274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2330">
                <a:extLst>
                  <a:ext uri="{FF2B5EF4-FFF2-40B4-BE49-F238E27FC236}">
                    <a16:creationId xmlns:a16="http://schemas.microsoft.com/office/drawing/2014/main" xmlns="" id="{8D9DA92D-B0B5-4F1F-B7F6-211FFDA97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5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Rectangle 2331">
                <a:extLst>
                  <a:ext uri="{FF2B5EF4-FFF2-40B4-BE49-F238E27FC236}">
                    <a16:creationId xmlns:a16="http://schemas.microsoft.com/office/drawing/2014/main" xmlns="" id="{D17DA4C6-148D-413A-B096-204251B83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Rectangle 2332">
                <a:extLst>
                  <a:ext uri="{FF2B5EF4-FFF2-40B4-BE49-F238E27FC236}">
                    <a16:creationId xmlns:a16="http://schemas.microsoft.com/office/drawing/2014/main" xmlns="" id="{CDFE9290-3C0E-4BE1-A29C-53CDAC6C8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Rectangle 2333">
                <a:extLst>
                  <a:ext uri="{FF2B5EF4-FFF2-40B4-BE49-F238E27FC236}">
                    <a16:creationId xmlns:a16="http://schemas.microsoft.com/office/drawing/2014/main" xmlns="" id="{35D29491-9D4A-47A8-BA0C-34CAD939C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Rectangle 2334">
                <a:extLst>
                  <a:ext uri="{FF2B5EF4-FFF2-40B4-BE49-F238E27FC236}">
                    <a16:creationId xmlns:a16="http://schemas.microsoft.com/office/drawing/2014/main" xmlns="" id="{D195E856-715C-4EC7-8B17-48F8732D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Rectangle 2335">
                <a:extLst>
                  <a:ext uri="{FF2B5EF4-FFF2-40B4-BE49-F238E27FC236}">
                    <a16:creationId xmlns:a16="http://schemas.microsoft.com/office/drawing/2014/main" xmlns="" id="{15EFD15A-FE0A-4B5B-B4F5-2539428CF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Rectangle 2336">
                <a:extLst>
                  <a:ext uri="{FF2B5EF4-FFF2-40B4-BE49-F238E27FC236}">
                    <a16:creationId xmlns:a16="http://schemas.microsoft.com/office/drawing/2014/main" xmlns="" id="{68D97544-EDCF-4B1E-829B-513BB7CA0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Rectangle 2337">
                <a:extLst>
                  <a:ext uri="{FF2B5EF4-FFF2-40B4-BE49-F238E27FC236}">
                    <a16:creationId xmlns:a16="http://schemas.microsoft.com/office/drawing/2014/main" xmlns="" id="{EFC87C59-4C5F-46D2-8D57-6F7F616D1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Rectangle 2338">
                <a:extLst>
                  <a:ext uri="{FF2B5EF4-FFF2-40B4-BE49-F238E27FC236}">
                    <a16:creationId xmlns:a16="http://schemas.microsoft.com/office/drawing/2014/main" xmlns="" id="{6EA4067B-E9AE-43A7-AA5B-21BA79261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Rectangle 2339">
                <a:extLst>
                  <a:ext uri="{FF2B5EF4-FFF2-40B4-BE49-F238E27FC236}">
                    <a16:creationId xmlns:a16="http://schemas.microsoft.com/office/drawing/2014/main" xmlns="" id="{50F5DCB6-BD8D-4022-B3D2-4458A9061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Rectangle 2340">
                <a:extLst>
                  <a:ext uri="{FF2B5EF4-FFF2-40B4-BE49-F238E27FC236}">
                    <a16:creationId xmlns:a16="http://schemas.microsoft.com/office/drawing/2014/main" xmlns="" id="{30DCE027-AD95-45A8-A2A9-369260FC4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Rectangle 2341">
                <a:extLst>
                  <a:ext uri="{FF2B5EF4-FFF2-40B4-BE49-F238E27FC236}">
                    <a16:creationId xmlns:a16="http://schemas.microsoft.com/office/drawing/2014/main" xmlns="" id="{377086EE-AD2E-4594-8B0B-81E5DC26B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Rectangle 2342">
                <a:extLst>
                  <a:ext uri="{FF2B5EF4-FFF2-40B4-BE49-F238E27FC236}">
                    <a16:creationId xmlns:a16="http://schemas.microsoft.com/office/drawing/2014/main" xmlns="" id="{27BF88C7-2D32-43F7-9126-E6AC71756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813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Rectangle 2343">
                <a:extLst>
                  <a:ext uri="{FF2B5EF4-FFF2-40B4-BE49-F238E27FC236}">
                    <a16:creationId xmlns:a16="http://schemas.microsoft.com/office/drawing/2014/main" xmlns="" id="{C8113960-40D7-409E-B4BA-27E4461DC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Rectangle 2344">
                <a:extLst>
                  <a:ext uri="{FF2B5EF4-FFF2-40B4-BE49-F238E27FC236}">
                    <a16:creationId xmlns:a16="http://schemas.microsoft.com/office/drawing/2014/main" xmlns="" id="{2F257000-3F91-4FD8-B6CA-80DFB2099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Rectangle 2345">
                <a:extLst>
                  <a:ext uri="{FF2B5EF4-FFF2-40B4-BE49-F238E27FC236}">
                    <a16:creationId xmlns:a16="http://schemas.microsoft.com/office/drawing/2014/main" xmlns="" id="{8AF044D8-70E2-47D9-86CF-695B9FC3C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Rectangle 2346">
                <a:extLst>
                  <a:ext uri="{FF2B5EF4-FFF2-40B4-BE49-F238E27FC236}">
                    <a16:creationId xmlns:a16="http://schemas.microsoft.com/office/drawing/2014/main" xmlns="" id="{EAE208DB-803C-43F2-9C5E-7573A2C89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817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Rectangle 2347">
                <a:extLst>
                  <a:ext uri="{FF2B5EF4-FFF2-40B4-BE49-F238E27FC236}">
                    <a16:creationId xmlns:a16="http://schemas.microsoft.com/office/drawing/2014/main" xmlns="" id="{F3039724-DE7F-491A-9180-557EB59E1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Rectangle 2348">
                <a:extLst>
                  <a:ext uri="{FF2B5EF4-FFF2-40B4-BE49-F238E27FC236}">
                    <a16:creationId xmlns:a16="http://schemas.microsoft.com/office/drawing/2014/main" xmlns="" id="{44373980-47BD-449B-8B31-2C092B55E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Rectangle 2349">
                <a:extLst>
                  <a:ext uri="{FF2B5EF4-FFF2-40B4-BE49-F238E27FC236}">
                    <a16:creationId xmlns:a16="http://schemas.microsoft.com/office/drawing/2014/main" xmlns="" id="{498ED85D-119D-4D09-8D08-18642A078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Rectangle 2350">
                <a:extLst>
                  <a:ext uri="{FF2B5EF4-FFF2-40B4-BE49-F238E27FC236}">
                    <a16:creationId xmlns:a16="http://schemas.microsoft.com/office/drawing/2014/main" xmlns="" id="{F0F8B317-C449-4A1B-925A-BF0108AB0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Rectangle 2351">
                <a:extLst>
                  <a:ext uri="{FF2B5EF4-FFF2-40B4-BE49-F238E27FC236}">
                    <a16:creationId xmlns:a16="http://schemas.microsoft.com/office/drawing/2014/main" xmlns="" id="{DB39BE18-286F-49F8-B594-08094EB19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1787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Rectangle 2352">
                <a:extLst>
                  <a:ext uri="{FF2B5EF4-FFF2-40B4-BE49-F238E27FC236}">
                    <a16:creationId xmlns:a16="http://schemas.microsoft.com/office/drawing/2014/main" xmlns="" id="{1AAC4D54-D1D5-4C56-A62C-185323C75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Rectangle 2353">
                <a:extLst>
                  <a:ext uri="{FF2B5EF4-FFF2-40B4-BE49-F238E27FC236}">
                    <a16:creationId xmlns:a16="http://schemas.microsoft.com/office/drawing/2014/main" xmlns="" id="{E0A18F65-13B6-432B-BF83-3E14A824F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Rectangle 2354">
                <a:extLst>
                  <a:ext uri="{FF2B5EF4-FFF2-40B4-BE49-F238E27FC236}">
                    <a16:creationId xmlns:a16="http://schemas.microsoft.com/office/drawing/2014/main" xmlns="" id="{C7B225FE-F43A-40E0-A541-B716CD0AD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" y="2824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Rectangle 2355">
                <a:extLst>
                  <a:ext uri="{FF2B5EF4-FFF2-40B4-BE49-F238E27FC236}">
                    <a16:creationId xmlns:a16="http://schemas.microsoft.com/office/drawing/2014/main" xmlns="" id="{C67F71FD-1461-4D04-8AF9-713FB9B1C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Rectangle 2356">
                <a:extLst>
                  <a:ext uri="{FF2B5EF4-FFF2-40B4-BE49-F238E27FC236}">
                    <a16:creationId xmlns:a16="http://schemas.microsoft.com/office/drawing/2014/main" xmlns="" id="{5B53978C-9ED1-4DD5-A42B-6290FF3DC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751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Rectangle 2357">
                <a:extLst>
                  <a:ext uri="{FF2B5EF4-FFF2-40B4-BE49-F238E27FC236}">
                    <a16:creationId xmlns:a16="http://schemas.microsoft.com/office/drawing/2014/main" xmlns="" id="{DA23A3EE-65FF-41E2-A201-B6D59ECD6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791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Rectangle 2358">
                <a:extLst>
                  <a:ext uri="{FF2B5EF4-FFF2-40B4-BE49-F238E27FC236}">
                    <a16:creationId xmlns:a16="http://schemas.microsoft.com/office/drawing/2014/main" xmlns="" id="{EC519E46-FB81-400B-A123-8D29E695D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824"/>
                <a:ext cx="36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Rectangle 2359">
                <a:extLst>
                  <a:ext uri="{FF2B5EF4-FFF2-40B4-BE49-F238E27FC236}">
                    <a16:creationId xmlns:a16="http://schemas.microsoft.com/office/drawing/2014/main" xmlns="" id="{44DA1B51-AC92-4887-A69E-F6BE7926B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Rectangle 2360">
                <a:extLst>
                  <a:ext uri="{FF2B5EF4-FFF2-40B4-BE49-F238E27FC236}">
                    <a16:creationId xmlns:a16="http://schemas.microsoft.com/office/drawing/2014/main" xmlns="" id="{EA91E64F-0235-4BD2-93DD-86BAC9B49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Rectangle 2361">
                <a:extLst>
                  <a:ext uri="{FF2B5EF4-FFF2-40B4-BE49-F238E27FC236}">
                    <a16:creationId xmlns:a16="http://schemas.microsoft.com/office/drawing/2014/main" xmlns="" id="{7F937BDB-DD7A-405F-8F7D-52D5C1E3E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Rectangle 2362">
                <a:extLst>
                  <a:ext uri="{FF2B5EF4-FFF2-40B4-BE49-F238E27FC236}">
                    <a16:creationId xmlns:a16="http://schemas.microsoft.com/office/drawing/2014/main" xmlns="" id="{9CDDFA1A-25FF-40D2-BE00-AE32D443C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Rectangle 2363">
                <a:extLst>
                  <a:ext uri="{FF2B5EF4-FFF2-40B4-BE49-F238E27FC236}">
                    <a16:creationId xmlns:a16="http://schemas.microsoft.com/office/drawing/2014/main" xmlns="" id="{D8CEA79F-A399-4812-AE47-B00D45068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Rectangle 2364">
                <a:extLst>
                  <a:ext uri="{FF2B5EF4-FFF2-40B4-BE49-F238E27FC236}">
                    <a16:creationId xmlns:a16="http://schemas.microsoft.com/office/drawing/2014/main" xmlns="" id="{A53DCA32-1DC9-47EE-9A3D-EEE4064F6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Rectangle 2365">
                <a:extLst>
                  <a:ext uri="{FF2B5EF4-FFF2-40B4-BE49-F238E27FC236}">
                    <a16:creationId xmlns:a16="http://schemas.microsoft.com/office/drawing/2014/main" xmlns="" id="{B0D5AAD3-1DC3-4C63-89B9-2310874AC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Rectangle 2366">
                <a:extLst>
                  <a:ext uri="{FF2B5EF4-FFF2-40B4-BE49-F238E27FC236}">
                    <a16:creationId xmlns:a16="http://schemas.microsoft.com/office/drawing/2014/main" xmlns="" id="{CE6688A3-D989-499C-8F0C-205217AFC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Rectangle 2367">
                <a:extLst>
                  <a:ext uri="{FF2B5EF4-FFF2-40B4-BE49-F238E27FC236}">
                    <a16:creationId xmlns:a16="http://schemas.microsoft.com/office/drawing/2014/main" xmlns="" id="{C1156F86-AC9D-4146-ABC5-4712530C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Rectangle 2368">
                <a:extLst>
                  <a:ext uri="{FF2B5EF4-FFF2-40B4-BE49-F238E27FC236}">
                    <a16:creationId xmlns:a16="http://schemas.microsoft.com/office/drawing/2014/main" xmlns="" id="{B672AEBF-3023-43D2-AD1E-6946A66AE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Rectangle 2369">
                <a:extLst>
                  <a:ext uri="{FF2B5EF4-FFF2-40B4-BE49-F238E27FC236}">
                    <a16:creationId xmlns:a16="http://schemas.microsoft.com/office/drawing/2014/main" xmlns="" id="{5396902C-F001-4C1A-9B38-9DB398A73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Rectangle 2370">
                <a:extLst>
                  <a:ext uri="{FF2B5EF4-FFF2-40B4-BE49-F238E27FC236}">
                    <a16:creationId xmlns:a16="http://schemas.microsoft.com/office/drawing/2014/main" xmlns="" id="{AB616B2C-5B0C-416A-9682-D0406DC8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Rectangle 2371">
                <a:extLst>
                  <a:ext uri="{FF2B5EF4-FFF2-40B4-BE49-F238E27FC236}">
                    <a16:creationId xmlns:a16="http://schemas.microsoft.com/office/drawing/2014/main" xmlns="" id="{FDCF6814-9DC8-41AF-8555-BBA1B1EF2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Rectangle 2372">
                <a:extLst>
                  <a:ext uri="{FF2B5EF4-FFF2-40B4-BE49-F238E27FC236}">
                    <a16:creationId xmlns:a16="http://schemas.microsoft.com/office/drawing/2014/main" xmlns="" id="{139FC09D-9A3B-49A7-9E56-6CBC6FBA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Rectangle 2373">
                <a:extLst>
                  <a:ext uri="{FF2B5EF4-FFF2-40B4-BE49-F238E27FC236}">
                    <a16:creationId xmlns:a16="http://schemas.microsoft.com/office/drawing/2014/main" xmlns="" id="{7AC3C828-8291-4C9B-AA63-FFCB42A22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Rectangle 2374">
                <a:extLst>
                  <a:ext uri="{FF2B5EF4-FFF2-40B4-BE49-F238E27FC236}">
                    <a16:creationId xmlns:a16="http://schemas.microsoft.com/office/drawing/2014/main" xmlns="" id="{978EE607-8234-4946-9AE9-8792153A4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Rectangle 2375">
                <a:extLst>
                  <a:ext uri="{FF2B5EF4-FFF2-40B4-BE49-F238E27FC236}">
                    <a16:creationId xmlns:a16="http://schemas.microsoft.com/office/drawing/2014/main" xmlns="" id="{837D8C9B-C93E-4592-9816-D19B2E0A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Rectangle 2376">
                <a:extLst>
                  <a:ext uri="{FF2B5EF4-FFF2-40B4-BE49-F238E27FC236}">
                    <a16:creationId xmlns:a16="http://schemas.microsoft.com/office/drawing/2014/main" xmlns="" id="{4FC904CF-A66A-438E-9755-79C9CD6B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Rectangle 2377">
                <a:extLst>
                  <a:ext uri="{FF2B5EF4-FFF2-40B4-BE49-F238E27FC236}">
                    <a16:creationId xmlns:a16="http://schemas.microsoft.com/office/drawing/2014/main" xmlns="" id="{DC45E0B3-92CB-4037-97FE-6D6E04A3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Rectangle 2378">
                <a:extLst>
                  <a:ext uri="{FF2B5EF4-FFF2-40B4-BE49-F238E27FC236}">
                    <a16:creationId xmlns:a16="http://schemas.microsoft.com/office/drawing/2014/main" xmlns="" id="{A913594C-14D8-4883-9BEB-F17AEAD3C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Rectangle 2379">
                <a:extLst>
                  <a:ext uri="{FF2B5EF4-FFF2-40B4-BE49-F238E27FC236}">
                    <a16:creationId xmlns:a16="http://schemas.microsoft.com/office/drawing/2014/main" xmlns="" id="{35B73492-EF5C-4CF4-8FFA-9DED4ACE2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Rectangle 2380">
                <a:extLst>
                  <a:ext uri="{FF2B5EF4-FFF2-40B4-BE49-F238E27FC236}">
                    <a16:creationId xmlns:a16="http://schemas.microsoft.com/office/drawing/2014/main" xmlns="" id="{FDD38CB3-44DC-4846-8ADD-B35EE2A31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2381">
                <a:extLst>
                  <a:ext uri="{FF2B5EF4-FFF2-40B4-BE49-F238E27FC236}">
                    <a16:creationId xmlns:a16="http://schemas.microsoft.com/office/drawing/2014/main" xmlns="" id="{8D0A2CD1-FC0A-45FD-A8C1-D8F127BA5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Rectangle 2382">
                <a:extLst>
                  <a:ext uri="{FF2B5EF4-FFF2-40B4-BE49-F238E27FC236}">
                    <a16:creationId xmlns:a16="http://schemas.microsoft.com/office/drawing/2014/main" xmlns="" id="{C9BD645C-F191-40CC-9C31-CEE0FE7CA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Rectangle 2383">
                <a:extLst>
                  <a:ext uri="{FF2B5EF4-FFF2-40B4-BE49-F238E27FC236}">
                    <a16:creationId xmlns:a16="http://schemas.microsoft.com/office/drawing/2014/main" xmlns="" id="{7B32CC8B-0D33-4FD3-A078-3EF8633E7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Rectangle 2384">
                <a:extLst>
                  <a:ext uri="{FF2B5EF4-FFF2-40B4-BE49-F238E27FC236}">
                    <a16:creationId xmlns:a16="http://schemas.microsoft.com/office/drawing/2014/main" xmlns="" id="{F176FB31-ECC3-45D6-A0D7-5D878B658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28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Rectangle 2385">
                <a:extLst>
                  <a:ext uri="{FF2B5EF4-FFF2-40B4-BE49-F238E27FC236}">
                    <a16:creationId xmlns:a16="http://schemas.microsoft.com/office/drawing/2014/main" xmlns="" id="{5104DA34-7E42-4BD9-8F11-53933707D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Rectangle 2386">
                <a:extLst>
                  <a:ext uri="{FF2B5EF4-FFF2-40B4-BE49-F238E27FC236}">
                    <a16:creationId xmlns:a16="http://schemas.microsoft.com/office/drawing/2014/main" xmlns="" id="{A3195936-34C7-4E6D-A0A3-89BDD291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Rectangle 2387">
                <a:extLst>
                  <a:ext uri="{FF2B5EF4-FFF2-40B4-BE49-F238E27FC236}">
                    <a16:creationId xmlns:a16="http://schemas.microsoft.com/office/drawing/2014/main" xmlns="" id="{596FAB29-44CE-4683-9E58-66F82DC35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Rectangle 2388">
                <a:extLst>
                  <a:ext uri="{FF2B5EF4-FFF2-40B4-BE49-F238E27FC236}">
                    <a16:creationId xmlns:a16="http://schemas.microsoft.com/office/drawing/2014/main" xmlns="" id="{73BE65CB-3AB6-493C-83E8-C6197F413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Rectangle 2389">
                <a:extLst>
                  <a:ext uri="{FF2B5EF4-FFF2-40B4-BE49-F238E27FC236}">
                    <a16:creationId xmlns:a16="http://schemas.microsoft.com/office/drawing/2014/main" xmlns="" id="{76F93E2B-8464-4F9D-B9EC-7653AC46A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0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Rectangle 2390">
                <a:extLst>
                  <a:ext uri="{FF2B5EF4-FFF2-40B4-BE49-F238E27FC236}">
                    <a16:creationId xmlns:a16="http://schemas.microsoft.com/office/drawing/2014/main" xmlns="" id="{37D206B2-1963-4259-9CE5-242193C0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Rectangle 2391">
                <a:extLst>
                  <a:ext uri="{FF2B5EF4-FFF2-40B4-BE49-F238E27FC236}">
                    <a16:creationId xmlns:a16="http://schemas.microsoft.com/office/drawing/2014/main" xmlns="" id="{BC97E1B4-7DB5-486C-915F-1E4CE6A36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Rectangle 2392">
                <a:extLst>
                  <a:ext uri="{FF2B5EF4-FFF2-40B4-BE49-F238E27FC236}">
                    <a16:creationId xmlns:a16="http://schemas.microsoft.com/office/drawing/2014/main" xmlns="" id="{87BFAD67-CAC0-4A9D-B7ED-6D9F75CE6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Rectangle 2393">
                <a:extLst>
                  <a:ext uri="{FF2B5EF4-FFF2-40B4-BE49-F238E27FC236}">
                    <a16:creationId xmlns:a16="http://schemas.microsoft.com/office/drawing/2014/main" xmlns="" id="{B01D6E5A-C04C-4523-AEC3-31E92195D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Rectangle 2394">
                <a:extLst>
                  <a:ext uri="{FF2B5EF4-FFF2-40B4-BE49-F238E27FC236}">
                    <a16:creationId xmlns:a16="http://schemas.microsoft.com/office/drawing/2014/main" xmlns="" id="{54FC6D76-E65E-4B30-AA24-AD6F2A4D5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Rectangle 2395">
                <a:extLst>
                  <a:ext uri="{FF2B5EF4-FFF2-40B4-BE49-F238E27FC236}">
                    <a16:creationId xmlns:a16="http://schemas.microsoft.com/office/drawing/2014/main" xmlns="" id="{C24EB919-E03D-4EC4-8FD8-092E86DD8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Rectangle 2396">
                <a:extLst>
                  <a:ext uri="{FF2B5EF4-FFF2-40B4-BE49-F238E27FC236}">
                    <a16:creationId xmlns:a16="http://schemas.microsoft.com/office/drawing/2014/main" xmlns="" id="{216BE1DE-3BAA-44F1-8BD3-3DAEF7458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Rectangle 2397">
                <a:extLst>
                  <a:ext uri="{FF2B5EF4-FFF2-40B4-BE49-F238E27FC236}">
                    <a16:creationId xmlns:a16="http://schemas.microsoft.com/office/drawing/2014/main" xmlns="" id="{8B42055C-E270-47BD-8720-3A5579E6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2398">
                <a:extLst>
                  <a:ext uri="{FF2B5EF4-FFF2-40B4-BE49-F238E27FC236}">
                    <a16:creationId xmlns:a16="http://schemas.microsoft.com/office/drawing/2014/main" xmlns="" id="{DDAB2CAE-19C0-4846-A016-C8FDE5F06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2399">
                <a:extLst>
                  <a:ext uri="{FF2B5EF4-FFF2-40B4-BE49-F238E27FC236}">
                    <a16:creationId xmlns:a16="http://schemas.microsoft.com/office/drawing/2014/main" xmlns="" id="{A0922916-9308-4231-96D2-7DA7D61FF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Rectangle 2400">
                <a:extLst>
                  <a:ext uri="{FF2B5EF4-FFF2-40B4-BE49-F238E27FC236}">
                    <a16:creationId xmlns:a16="http://schemas.microsoft.com/office/drawing/2014/main" xmlns="" id="{7D6D1629-CDAC-4C14-B3DB-53BCBD916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Rectangle 2401">
                <a:extLst>
                  <a:ext uri="{FF2B5EF4-FFF2-40B4-BE49-F238E27FC236}">
                    <a16:creationId xmlns:a16="http://schemas.microsoft.com/office/drawing/2014/main" xmlns="" id="{2EB86BAA-BC0A-4D15-908A-41E6378AB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Rectangle 2402">
                <a:extLst>
                  <a:ext uri="{FF2B5EF4-FFF2-40B4-BE49-F238E27FC236}">
                    <a16:creationId xmlns:a16="http://schemas.microsoft.com/office/drawing/2014/main" xmlns="" id="{C33284A0-ADA8-420D-9AE9-261252692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Rectangle 2403">
                <a:extLst>
                  <a:ext uri="{FF2B5EF4-FFF2-40B4-BE49-F238E27FC236}">
                    <a16:creationId xmlns:a16="http://schemas.microsoft.com/office/drawing/2014/main" xmlns="" id="{7E102FC8-8181-4D3D-A063-E6E951D2B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Rectangle 2404">
                <a:extLst>
                  <a:ext uri="{FF2B5EF4-FFF2-40B4-BE49-F238E27FC236}">
                    <a16:creationId xmlns:a16="http://schemas.microsoft.com/office/drawing/2014/main" xmlns="" id="{815CDB41-3A0D-4D07-AE5D-2F4496519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Rectangle 2405">
                <a:extLst>
                  <a:ext uri="{FF2B5EF4-FFF2-40B4-BE49-F238E27FC236}">
                    <a16:creationId xmlns:a16="http://schemas.microsoft.com/office/drawing/2014/main" xmlns="" id="{E8E1B72E-7DF0-4368-A785-983938D80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Rectangle 2406">
                <a:extLst>
                  <a:ext uri="{FF2B5EF4-FFF2-40B4-BE49-F238E27FC236}">
                    <a16:creationId xmlns:a16="http://schemas.microsoft.com/office/drawing/2014/main" xmlns="" id="{D19A92F0-C041-467E-916C-62BB57690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9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Rectangle 2407">
                <a:extLst>
                  <a:ext uri="{FF2B5EF4-FFF2-40B4-BE49-F238E27FC236}">
                    <a16:creationId xmlns:a16="http://schemas.microsoft.com/office/drawing/2014/main" xmlns="" id="{A05BEBDC-B047-480A-8C1A-E5BF34FDB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Rectangle 2408">
                <a:extLst>
                  <a:ext uri="{FF2B5EF4-FFF2-40B4-BE49-F238E27FC236}">
                    <a16:creationId xmlns:a16="http://schemas.microsoft.com/office/drawing/2014/main" xmlns="" id="{47F69298-6E05-4CAE-9B28-DF5E5AD13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Rectangle 2409">
                <a:extLst>
                  <a:ext uri="{FF2B5EF4-FFF2-40B4-BE49-F238E27FC236}">
                    <a16:creationId xmlns:a16="http://schemas.microsoft.com/office/drawing/2014/main" xmlns="" id="{E8349FC6-D6FE-49AC-9271-C81D1339C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Rectangle 2410">
                <a:extLst>
                  <a:ext uri="{FF2B5EF4-FFF2-40B4-BE49-F238E27FC236}">
                    <a16:creationId xmlns:a16="http://schemas.microsoft.com/office/drawing/2014/main" xmlns="" id="{CEC145EE-28A1-40C5-841C-244AA410B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Rectangle 2411">
                <a:extLst>
                  <a:ext uri="{FF2B5EF4-FFF2-40B4-BE49-F238E27FC236}">
                    <a16:creationId xmlns:a16="http://schemas.microsoft.com/office/drawing/2014/main" xmlns="" id="{3CD1E060-1BA4-4CEB-B2DC-9729C4510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Rectangle 2412">
                <a:extLst>
                  <a:ext uri="{FF2B5EF4-FFF2-40B4-BE49-F238E27FC236}">
                    <a16:creationId xmlns:a16="http://schemas.microsoft.com/office/drawing/2014/main" xmlns="" id="{3AA73B3D-0F2B-4D20-AFBF-8E16997A9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Rectangle 2413">
                <a:extLst>
                  <a:ext uri="{FF2B5EF4-FFF2-40B4-BE49-F238E27FC236}">
                    <a16:creationId xmlns:a16="http://schemas.microsoft.com/office/drawing/2014/main" xmlns="" id="{4F4E7FF5-409C-4416-82A8-B2275AC9F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Rectangle 2414">
                <a:extLst>
                  <a:ext uri="{FF2B5EF4-FFF2-40B4-BE49-F238E27FC236}">
                    <a16:creationId xmlns:a16="http://schemas.microsoft.com/office/drawing/2014/main" xmlns="" id="{C90EF583-823B-4371-891F-76154D228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Rectangle 2415">
                <a:extLst>
                  <a:ext uri="{FF2B5EF4-FFF2-40B4-BE49-F238E27FC236}">
                    <a16:creationId xmlns:a16="http://schemas.microsoft.com/office/drawing/2014/main" xmlns="" id="{37911D5B-8BE7-4AF5-89C3-A599DE90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Rectangle 2416">
                <a:extLst>
                  <a:ext uri="{FF2B5EF4-FFF2-40B4-BE49-F238E27FC236}">
                    <a16:creationId xmlns:a16="http://schemas.microsoft.com/office/drawing/2014/main" xmlns="" id="{B280629C-40B4-45C9-9D03-A84514BC9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Rectangle 2417">
                <a:extLst>
                  <a:ext uri="{FF2B5EF4-FFF2-40B4-BE49-F238E27FC236}">
                    <a16:creationId xmlns:a16="http://schemas.microsoft.com/office/drawing/2014/main" xmlns="" id="{A46F97AB-0602-4882-B114-B2EC1DC0A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Rectangle 2418">
                <a:extLst>
                  <a:ext uri="{FF2B5EF4-FFF2-40B4-BE49-F238E27FC236}">
                    <a16:creationId xmlns:a16="http://schemas.microsoft.com/office/drawing/2014/main" xmlns="" id="{13BF10D0-4BCD-43DB-95C4-CF7E7A354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Rectangle 2419">
                <a:extLst>
                  <a:ext uri="{FF2B5EF4-FFF2-40B4-BE49-F238E27FC236}">
                    <a16:creationId xmlns:a16="http://schemas.microsoft.com/office/drawing/2014/main" xmlns="" id="{7B530736-0757-4188-B65C-783EF8F82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Rectangle 2420">
                <a:extLst>
                  <a:ext uri="{FF2B5EF4-FFF2-40B4-BE49-F238E27FC236}">
                    <a16:creationId xmlns:a16="http://schemas.microsoft.com/office/drawing/2014/main" xmlns="" id="{023742FD-D1BA-4DC6-854C-D25F79893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Rectangle 2421">
                <a:extLst>
                  <a:ext uri="{FF2B5EF4-FFF2-40B4-BE49-F238E27FC236}">
                    <a16:creationId xmlns:a16="http://schemas.microsoft.com/office/drawing/2014/main" xmlns="" id="{7FA89605-FC7C-45A0-9312-C8378B4F7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Rectangle 2422">
                <a:extLst>
                  <a:ext uri="{FF2B5EF4-FFF2-40B4-BE49-F238E27FC236}">
                    <a16:creationId xmlns:a16="http://schemas.microsoft.com/office/drawing/2014/main" xmlns="" id="{01880089-1B94-48DC-A363-D8DEC290C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Rectangle 2423">
                <a:extLst>
                  <a:ext uri="{FF2B5EF4-FFF2-40B4-BE49-F238E27FC236}">
                    <a16:creationId xmlns:a16="http://schemas.microsoft.com/office/drawing/2014/main" xmlns="" id="{3EB27D01-CAE8-4C49-9E20-B3454C732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Rectangle 2424">
                <a:extLst>
                  <a:ext uri="{FF2B5EF4-FFF2-40B4-BE49-F238E27FC236}">
                    <a16:creationId xmlns:a16="http://schemas.microsoft.com/office/drawing/2014/main" xmlns="" id="{0F5F5764-EBB3-4150-ACB2-015CC25A5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Rectangle 2425">
                <a:extLst>
                  <a:ext uri="{FF2B5EF4-FFF2-40B4-BE49-F238E27FC236}">
                    <a16:creationId xmlns:a16="http://schemas.microsoft.com/office/drawing/2014/main" xmlns="" id="{D79EE27C-B64D-4C21-A6E4-0DBDA0984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2821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Rectangle 2426">
                <a:extLst>
                  <a:ext uri="{FF2B5EF4-FFF2-40B4-BE49-F238E27FC236}">
                    <a16:creationId xmlns:a16="http://schemas.microsoft.com/office/drawing/2014/main" xmlns="" id="{31786C7C-CFAB-42E6-89BE-D431AB78C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Rectangle 2427">
                <a:extLst>
                  <a:ext uri="{FF2B5EF4-FFF2-40B4-BE49-F238E27FC236}">
                    <a16:creationId xmlns:a16="http://schemas.microsoft.com/office/drawing/2014/main" xmlns="" id="{48B51AE9-01DC-4BE1-9DB0-A6CB60917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Rectangle 2428">
                <a:extLst>
                  <a:ext uri="{FF2B5EF4-FFF2-40B4-BE49-F238E27FC236}">
                    <a16:creationId xmlns:a16="http://schemas.microsoft.com/office/drawing/2014/main" xmlns="" id="{66CAD69B-412F-4224-955E-4A942F641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Rectangle 2429">
                <a:extLst>
                  <a:ext uri="{FF2B5EF4-FFF2-40B4-BE49-F238E27FC236}">
                    <a16:creationId xmlns:a16="http://schemas.microsoft.com/office/drawing/2014/main" xmlns="" id="{62136D94-08F1-4468-8968-32F1C8C84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Rectangle 2430">
                <a:extLst>
                  <a:ext uri="{FF2B5EF4-FFF2-40B4-BE49-F238E27FC236}">
                    <a16:creationId xmlns:a16="http://schemas.microsoft.com/office/drawing/2014/main" xmlns="" id="{8264E341-10AE-4838-B665-AAF8A4E5B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Rectangle 2431">
                <a:extLst>
                  <a:ext uri="{FF2B5EF4-FFF2-40B4-BE49-F238E27FC236}">
                    <a16:creationId xmlns:a16="http://schemas.microsoft.com/office/drawing/2014/main" xmlns="" id="{1B401359-AC15-470C-B0B0-B0A5BA4E3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Rectangle 2432">
                <a:extLst>
                  <a:ext uri="{FF2B5EF4-FFF2-40B4-BE49-F238E27FC236}">
                    <a16:creationId xmlns:a16="http://schemas.microsoft.com/office/drawing/2014/main" xmlns="" id="{DEB8441C-2565-4610-A446-CE234042D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2433">
                <a:extLst>
                  <a:ext uri="{FF2B5EF4-FFF2-40B4-BE49-F238E27FC236}">
                    <a16:creationId xmlns:a16="http://schemas.microsoft.com/office/drawing/2014/main" xmlns="" id="{59C34C82-FF97-40CD-8D39-2B9B111BC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2434">
                <a:extLst>
                  <a:ext uri="{FF2B5EF4-FFF2-40B4-BE49-F238E27FC236}">
                    <a16:creationId xmlns:a16="http://schemas.microsoft.com/office/drawing/2014/main" xmlns="" id="{D4D42E9B-A1D3-4F7B-B748-0F8E6EAE1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Rectangle 2435">
                <a:extLst>
                  <a:ext uri="{FF2B5EF4-FFF2-40B4-BE49-F238E27FC236}">
                    <a16:creationId xmlns:a16="http://schemas.microsoft.com/office/drawing/2014/main" xmlns="" id="{B8B015A2-E384-4F20-9928-D4DB5566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Rectangle 2436">
                <a:extLst>
                  <a:ext uri="{FF2B5EF4-FFF2-40B4-BE49-F238E27FC236}">
                    <a16:creationId xmlns:a16="http://schemas.microsoft.com/office/drawing/2014/main" xmlns="" id="{98FDE45B-5776-471A-AC5B-B7EA339D9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Rectangle 2437">
                <a:extLst>
                  <a:ext uri="{FF2B5EF4-FFF2-40B4-BE49-F238E27FC236}">
                    <a16:creationId xmlns:a16="http://schemas.microsoft.com/office/drawing/2014/main" xmlns="" id="{4A97E2E7-909B-4A28-B0DE-C4FF46278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Rectangle 2438">
                <a:extLst>
                  <a:ext uri="{FF2B5EF4-FFF2-40B4-BE49-F238E27FC236}">
                    <a16:creationId xmlns:a16="http://schemas.microsoft.com/office/drawing/2014/main" xmlns="" id="{FF237FF5-AC7E-4B29-8A38-3FBDDA4C3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Rectangle 2439">
                <a:extLst>
                  <a:ext uri="{FF2B5EF4-FFF2-40B4-BE49-F238E27FC236}">
                    <a16:creationId xmlns:a16="http://schemas.microsoft.com/office/drawing/2014/main" xmlns="" id="{6B69AEE1-2AD5-483F-9446-B956D3E97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Rectangle 2440">
                <a:extLst>
                  <a:ext uri="{FF2B5EF4-FFF2-40B4-BE49-F238E27FC236}">
                    <a16:creationId xmlns:a16="http://schemas.microsoft.com/office/drawing/2014/main" xmlns="" id="{C5499446-F85C-485A-9647-C1C672FB6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Rectangle 2441">
                <a:extLst>
                  <a:ext uri="{FF2B5EF4-FFF2-40B4-BE49-F238E27FC236}">
                    <a16:creationId xmlns:a16="http://schemas.microsoft.com/office/drawing/2014/main" xmlns="" id="{BF08604D-8C68-42A0-9B55-CAD46061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Rectangle 2442">
                <a:extLst>
                  <a:ext uri="{FF2B5EF4-FFF2-40B4-BE49-F238E27FC236}">
                    <a16:creationId xmlns:a16="http://schemas.microsoft.com/office/drawing/2014/main" xmlns="" id="{0D953C1F-1D86-4188-A47A-CE5081F83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Rectangle 2443">
                <a:extLst>
                  <a:ext uri="{FF2B5EF4-FFF2-40B4-BE49-F238E27FC236}">
                    <a16:creationId xmlns:a16="http://schemas.microsoft.com/office/drawing/2014/main" xmlns="" id="{4F130788-D6E2-498F-9F9F-E74206717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Rectangle 2444">
                <a:extLst>
                  <a:ext uri="{FF2B5EF4-FFF2-40B4-BE49-F238E27FC236}">
                    <a16:creationId xmlns:a16="http://schemas.microsoft.com/office/drawing/2014/main" xmlns="" id="{91A0B1D7-3D2D-402C-9872-9777C08AE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Rectangle 2445">
                <a:extLst>
                  <a:ext uri="{FF2B5EF4-FFF2-40B4-BE49-F238E27FC236}">
                    <a16:creationId xmlns:a16="http://schemas.microsoft.com/office/drawing/2014/main" xmlns="" id="{B0A7A0B0-4A8F-4E49-B823-99E5348D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Rectangle 2446">
                <a:extLst>
                  <a:ext uri="{FF2B5EF4-FFF2-40B4-BE49-F238E27FC236}">
                    <a16:creationId xmlns:a16="http://schemas.microsoft.com/office/drawing/2014/main" xmlns="" id="{40940727-84F0-419C-9583-0C5EE3BF3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Rectangle 2447">
                <a:extLst>
                  <a:ext uri="{FF2B5EF4-FFF2-40B4-BE49-F238E27FC236}">
                    <a16:creationId xmlns:a16="http://schemas.microsoft.com/office/drawing/2014/main" xmlns="" id="{604D3239-5625-45CA-9373-01F7D6C5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Rectangle 2448">
                <a:extLst>
                  <a:ext uri="{FF2B5EF4-FFF2-40B4-BE49-F238E27FC236}">
                    <a16:creationId xmlns:a16="http://schemas.microsoft.com/office/drawing/2014/main" xmlns="" id="{131321F7-884F-483F-8AEF-79682FD51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Rectangle 2449">
                <a:extLst>
                  <a:ext uri="{FF2B5EF4-FFF2-40B4-BE49-F238E27FC236}">
                    <a16:creationId xmlns:a16="http://schemas.microsoft.com/office/drawing/2014/main" xmlns="" id="{006640C7-F583-4913-A71B-60D52AF25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Rectangle 2450">
                <a:extLst>
                  <a:ext uri="{FF2B5EF4-FFF2-40B4-BE49-F238E27FC236}">
                    <a16:creationId xmlns:a16="http://schemas.microsoft.com/office/drawing/2014/main" xmlns="" id="{5A19E70A-D7D6-493D-931A-3494D5090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Rectangle 2451">
                <a:extLst>
                  <a:ext uri="{FF2B5EF4-FFF2-40B4-BE49-F238E27FC236}">
                    <a16:creationId xmlns:a16="http://schemas.microsoft.com/office/drawing/2014/main" xmlns="" id="{95615FF5-7D44-459A-955F-E5A06FF0C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Rectangle 2452">
                <a:extLst>
                  <a:ext uri="{FF2B5EF4-FFF2-40B4-BE49-F238E27FC236}">
                    <a16:creationId xmlns:a16="http://schemas.microsoft.com/office/drawing/2014/main" xmlns="" id="{C6EB7966-7C11-4AE7-9378-B51B60373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Rectangle 2453">
                <a:extLst>
                  <a:ext uri="{FF2B5EF4-FFF2-40B4-BE49-F238E27FC236}">
                    <a16:creationId xmlns:a16="http://schemas.microsoft.com/office/drawing/2014/main" xmlns="" id="{2EAF8804-5D13-4C41-A7AF-23A42FA41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Rectangle 2454">
                <a:extLst>
                  <a:ext uri="{FF2B5EF4-FFF2-40B4-BE49-F238E27FC236}">
                    <a16:creationId xmlns:a16="http://schemas.microsoft.com/office/drawing/2014/main" xmlns="" id="{EB1D5488-4C80-4F23-809A-9B0CADEC0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Rectangle 2455">
                <a:extLst>
                  <a:ext uri="{FF2B5EF4-FFF2-40B4-BE49-F238E27FC236}">
                    <a16:creationId xmlns:a16="http://schemas.microsoft.com/office/drawing/2014/main" xmlns="" id="{3957ECF8-4F33-4A48-87F8-C2D5E573E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Rectangle 2456">
                <a:extLst>
                  <a:ext uri="{FF2B5EF4-FFF2-40B4-BE49-F238E27FC236}">
                    <a16:creationId xmlns:a16="http://schemas.microsoft.com/office/drawing/2014/main" xmlns="" id="{214BA98A-9B8D-4329-A267-03A577210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Rectangle 2457">
                <a:extLst>
                  <a:ext uri="{FF2B5EF4-FFF2-40B4-BE49-F238E27FC236}">
                    <a16:creationId xmlns:a16="http://schemas.microsoft.com/office/drawing/2014/main" xmlns="" id="{CA2910DB-424A-48DA-8EFA-83139D5E9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8" name="Group 2659">
              <a:extLst>
                <a:ext uri="{FF2B5EF4-FFF2-40B4-BE49-F238E27FC236}">
                  <a16:creationId xmlns:a16="http://schemas.microsoft.com/office/drawing/2014/main" xmlns="" id="{6928788D-D1E9-4E79-8886-E7E928906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9" y="2799"/>
              <a:ext cx="757" cy="73"/>
              <a:chOff x="3889" y="2799"/>
              <a:chExt cx="757" cy="73"/>
            </a:xfrm>
          </p:grpSpPr>
          <p:sp>
            <p:nvSpPr>
              <p:cNvPr id="1058" name="Rectangle 2459">
                <a:extLst>
                  <a:ext uri="{FF2B5EF4-FFF2-40B4-BE49-F238E27FC236}">
                    <a16:creationId xmlns:a16="http://schemas.microsoft.com/office/drawing/2014/main" xmlns="" id="{B61CCE7F-F6B7-4815-9FF7-6D0A3AA28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Rectangle 2460">
                <a:extLst>
                  <a:ext uri="{FF2B5EF4-FFF2-40B4-BE49-F238E27FC236}">
                    <a16:creationId xmlns:a16="http://schemas.microsoft.com/office/drawing/2014/main" xmlns="" id="{E2102234-0642-4755-AEEE-D7176AAE8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Rectangle 2461">
                <a:extLst>
                  <a:ext uri="{FF2B5EF4-FFF2-40B4-BE49-F238E27FC236}">
                    <a16:creationId xmlns:a16="http://schemas.microsoft.com/office/drawing/2014/main" xmlns="" id="{BF7497FF-07C2-43E4-BB89-39ECCA6C6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Rectangle 2462">
                <a:extLst>
                  <a:ext uri="{FF2B5EF4-FFF2-40B4-BE49-F238E27FC236}">
                    <a16:creationId xmlns:a16="http://schemas.microsoft.com/office/drawing/2014/main" xmlns="" id="{3CD7C302-966D-4B58-9021-47BCC037F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Rectangle 2463">
                <a:extLst>
                  <a:ext uri="{FF2B5EF4-FFF2-40B4-BE49-F238E27FC236}">
                    <a16:creationId xmlns:a16="http://schemas.microsoft.com/office/drawing/2014/main" xmlns="" id="{87C921F2-2058-4C40-A8D2-23E92878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2464">
                <a:extLst>
                  <a:ext uri="{FF2B5EF4-FFF2-40B4-BE49-F238E27FC236}">
                    <a16:creationId xmlns:a16="http://schemas.microsoft.com/office/drawing/2014/main" xmlns="" id="{708B4109-3165-495B-B3B6-8BFFA2708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Rectangle 2465">
                <a:extLst>
                  <a:ext uri="{FF2B5EF4-FFF2-40B4-BE49-F238E27FC236}">
                    <a16:creationId xmlns:a16="http://schemas.microsoft.com/office/drawing/2014/main" xmlns="" id="{662E6AFD-5D6A-406F-871A-C8E616493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Rectangle 2466">
                <a:extLst>
                  <a:ext uri="{FF2B5EF4-FFF2-40B4-BE49-F238E27FC236}">
                    <a16:creationId xmlns:a16="http://schemas.microsoft.com/office/drawing/2014/main" xmlns="" id="{5AE1F1C1-5B47-40B6-B3FB-3A7473998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Rectangle 2467">
                <a:extLst>
                  <a:ext uri="{FF2B5EF4-FFF2-40B4-BE49-F238E27FC236}">
                    <a16:creationId xmlns:a16="http://schemas.microsoft.com/office/drawing/2014/main" xmlns="" id="{D25D98DC-7CFB-4BE0-87D5-545D31215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Rectangle 2468">
                <a:extLst>
                  <a:ext uri="{FF2B5EF4-FFF2-40B4-BE49-F238E27FC236}">
                    <a16:creationId xmlns:a16="http://schemas.microsoft.com/office/drawing/2014/main" xmlns="" id="{58DDC47C-A56A-4D87-91BE-E8BB54459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2469">
                <a:extLst>
                  <a:ext uri="{FF2B5EF4-FFF2-40B4-BE49-F238E27FC236}">
                    <a16:creationId xmlns:a16="http://schemas.microsoft.com/office/drawing/2014/main" xmlns="" id="{827EB7B9-90BE-414E-90CE-C999FDA73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Rectangle 2470">
                <a:extLst>
                  <a:ext uri="{FF2B5EF4-FFF2-40B4-BE49-F238E27FC236}">
                    <a16:creationId xmlns:a16="http://schemas.microsoft.com/office/drawing/2014/main" xmlns="" id="{74108248-9ECB-4023-B2FE-512EA54FA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2471">
                <a:extLst>
                  <a:ext uri="{FF2B5EF4-FFF2-40B4-BE49-F238E27FC236}">
                    <a16:creationId xmlns:a16="http://schemas.microsoft.com/office/drawing/2014/main" xmlns="" id="{04E1A939-79D9-4094-B7EE-85D112C8D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Rectangle 2472">
                <a:extLst>
                  <a:ext uri="{FF2B5EF4-FFF2-40B4-BE49-F238E27FC236}">
                    <a16:creationId xmlns:a16="http://schemas.microsoft.com/office/drawing/2014/main" xmlns="" id="{D421D6CE-2578-4517-9DEF-40DFFBE9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2473">
                <a:extLst>
                  <a:ext uri="{FF2B5EF4-FFF2-40B4-BE49-F238E27FC236}">
                    <a16:creationId xmlns:a16="http://schemas.microsoft.com/office/drawing/2014/main" xmlns="" id="{4FEADFCE-D460-4072-9A7A-CF721487E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2474">
                <a:extLst>
                  <a:ext uri="{FF2B5EF4-FFF2-40B4-BE49-F238E27FC236}">
                    <a16:creationId xmlns:a16="http://schemas.microsoft.com/office/drawing/2014/main" xmlns="" id="{7E62470D-99DB-43A0-91EA-A3E532C7D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2475">
                <a:extLst>
                  <a:ext uri="{FF2B5EF4-FFF2-40B4-BE49-F238E27FC236}">
                    <a16:creationId xmlns:a16="http://schemas.microsoft.com/office/drawing/2014/main" xmlns="" id="{E5528124-C275-433E-BFF0-883601AE7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2476">
                <a:extLst>
                  <a:ext uri="{FF2B5EF4-FFF2-40B4-BE49-F238E27FC236}">
                    <a16:creationId xmlns:a16="http://schemas.microsoft.com/office/drawing/2014/main" xmlns="" id="{0719C2D8-6A32-4656-BA95-D0BD5BC6F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2477">
                <a:extLst>
                  <a:ext uri="{FF2B5EF4-FFF2-40B4-BE49-F238E27FC236}">
                    <a16:creationId xmlns:a16="http://schemas.microsoft.com/office/drawing/2014/main" xmlns="" id="{944AE3B6-07ED-4B92-95E1-9DF8AF4E1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2478">
                <a:extLst>
                  <a:ext uri="{FF2B5EF4-FFF2-40B4-BE49-F238E27FC236}">
                    <a16:creationId xmlns:a16="http://schemas.microsoft.com/office/drawing/2014/main" xmlns="" id="{788F01D8-BC25-41CF-9766-2104F507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2479">
                <a:extLst>
                  <a:ext uri="{FF2B5EF4-FFF2-40B4-BE49-F238E27FC236}">
                    <a16:creationId xmlns:a16="http://schemas.microsoft.com/office/drawing/2014/main" xmlns="" id="{439DBCE4-3EE9-4706-91E4-C0273047E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2480">
                <a:extLst>
                  <a:ext uri="{FF2B5EF4-FFF2-40B4-BE49-F238E27FC236}">
                    <a16:creationId xmlns:a16="http://schemas.microsoft.com/office/drawing/2014/main" xmlns="" id="{E05B579A-5C3E-4559-86E5-C55AECB8E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2481">
                <a:extLst>
                  <a:ext uri="{FF2B5EF4-FFF2-40B4-BE49-F238E27FC236}">
                    <a16:creationId xmlns:a16="http://schemas.microsoft.com/office/drawing/2014/main" xmlns="" id="{79C4DD54-9FD2-4517-9C6C-86F0BD36B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2482">
                <a:extLst>
                  <a:ext uri="{FF2B5EF4-FFF2-40B4-BE49-F238E27FC236}">
                    <a16:creationId xmlns:a16="http://schemas.microsoft.com/office/drawing/2014/main" xmlns="" id="{462C0590-CD38-43B4-8D63-CB2EF6414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Rectangle 2483">
                <a:extLst>
                  <a:ext uri="{FF2B5EF4-FFF2-40B4-BE49-F238E27FC236}">
                    <a16:creationId xmlns:a16="http://schemas.microsoft.com/office/drawing/2014/main" xmlns="" id="{13B91B54-B912-41D5-9334-231372B4A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Rectangle 2484">
                <a:extLst>
                  <a:ext uri="{FF2B5EF4-FFF2-40B4-BE49-F238E27FC236}">
                    <a16:creationId xmlns:a16="http://schemas.microsoft.com/office/drawing/2014/main" xmlns="" id="{3E6D8193-64CB-46BF-83A3-A2CB48C3C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Rectangle 2485">
                <a:extLst>
                  <a:ext uri="{FF2B5EF4-FFF2-40B4-BE49-F238E27FC236}">
                    <a16:creationId xmlns:a16="http://schemas.microsoft.com/office/drawing/2014/main" xmlns="" id="{FFECBB10-01BC-486D-8A2F-B2D9BB710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Rectangle 2486">
                <a:extLst>
                  <a:ext uri="{FF2B5EF4-FFF2-40B4-BE49-F238E27FC236}">
                    <a16:creationId xmlns:a16="http://schemas.microsoft.com/office/drawing/2014/main" xmlns="" id="{C934715F-47F4-4AAE-873C-EF84A6D70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Rectangle 2487">
                <a:extLst>
                  <a:ext uri="{FF2B5EF4-FFF2-40B4-BE49-F238E27FC236}">
                    <a16:creationId xmlns:a16="http://schemas.microsoft.com/office/drawing/2014/main" xmlns="" id="{B73E2691-2E25-44FA-995A-5F527CCA4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Rectangle 2488">
                <a:extLst>
                  <a:ext uri="{FF2B5EF4-FFF2-40B4-BE49-F238E27FC236}">
                    <a16:creationId xmlns:a16="http://schemas.microsoft.com/office/drawing/2014/main" xmlns="" id="{669E90EA-92B7-46B9-ADCC-522B3EC43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Rectangle 2489">
                <a:extLst>
                  <a:ext uri="{FF2B5EF4-FFF2-40B4-BE49-F238E27FC236}">
                    <a16:creationId xmlns:a16="http://schemas.microsoft.com/office/drawing/2014/main" xmlns="" id="{8BA8F349-6793-4963-8007-A03C6AB86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Rectangle 2490">
                <a:extLst>
                  <a:ext uri="{FF2B5EF4-FFF2-40B4-BE49-F238E27FC236}">
                    <a16:creationId xmlns:a16="http://schemas.microsoft.com/office/drawing/2014/main" xmlns="" id="{EBF533C1-6A7D-453D-8164-086AC753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Rectangle 2491">
                <a:extLst>
                  <a:ext uri="{FF2B5EF4-FFF2-40B4-BE49-F238E27FC236}">
                    <a16:creationId xmlns:a16="http://schemas.microsoft.com/office/drawing/2014/main" xmlns="" id="{C62EC42D-102B-4108-97F8-36C51C1D0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2492">
                <a:extLst>
                  <a:ext uri="{FF2B5EF4-FFF2-40B4-BE49-F238E27FC236}">
                    <a16:creationId xmlns:a16="http://schemas.microsoft.com/office/drawing/2014/main" xmlns="" id="{5902E40F-5218-4C42-9322-003E21CE0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2493">
                <a:extLst>
                  <a:ext uri="{FF2B5EF4-FFF2-40B4-BE49-F238E27FC236}">
                    <a16:creationId xmlns:a16="http://schemas.microsoft.com/office/drawing/2014/main" xmlns="" id="{3C1C7286-7C84-408B-84BB-7410CD757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Rectangle 2494">
                <a:extLst>
                  <a:ext uri="{FF2B5EF4-FFF2-40B4-BE49-F238E27FC236}">
                    <a16:creationId xmlns:a16="http://schemas.microsoft.com/office/drawing/2014/main" xmlns="" id="{65127737-72D7-4364-97D1-27A3D97BD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Rectangle 2495">
                <a:extLst>
                  <a:ext uri="{FF2B5EF4-FFF2-40B4-BE49-F238E27FC236}">
                    <a16:creationId xmlns:a16="http://schemas.microsoft.com/office/drawing/2014/main" xmlns="" id="{F356F65D-FD63-4C71-A4F4-2FC8021FB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Rectangle 2496">
                <a:extLst>
                  <a:ext uri="{FF2B5EF4-FFF2-40B4-BE49-F238E27FC236}">
                    <a16:creationId xmlns:a16="http://schemas.microsoft.com/office/drawing/2014/main" xmlns="" id="{488568AD-6DE9-4CD9-848B-649ECB8E0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Rectangle 2497">
                <a:extLst>
                  <a:ext uri="{FF2B5EF4-FFF2-40B4-BE49-F238E27FC236}">
                    <a16:creationId xmlns:a16="http://schemas.microsoft.com/office/drawing/2014/main" xmlns="" id="{4EAC7166-48A2-4FAC-8BFA-DD2B3DBC4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Rectangle 2498">
                <a:extLst>
                  <a:ext uri="{FF2B5EF4-FFF2-40B4-BE49-F238E27FC236}">
                    <a16:creationId xmlns:a16="http://schemas.microsoft.com/office/drawing/2014/main" xmlns="" id="{E2C52528-E1B3-401A-8933-4442828D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Rectangle 2499">
                <a:extLst>
                  <a:ext uri="{FF2B5EF4-FFF2-40B4-BE49-F238E27FC236}">
                    <a16:creationId xmlns:a16="http://schemas.microsoft.com/office/drawing/2014/main" xmlns="" id="{93639202-8FA1-4FF0-AEA5-798694656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Rectangle 2500">
                <a:extLst>
                  <a:ext uri="{FF2B5EF4-FFF2-40B4-BE49-F238E27FC236}">
                    <a16:creationId xmlns:a16="http://schemas.microsoft.com/office/drawing/2014/main" xmlns="" id="{874B4383-5D8C-4DFC-83AA-5606FDE5B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Rectangle 2501">
                <a:extLst>
                  <a:ext uri="{FF2B5EF4-FFF2-40B4-BE49-F238E27FC236}">
                    <a16:creationId xmlns:a16="http://schemas.microsoft.com/office/drawing/2014/main" xmlns="" id="{7FB7D4CE-279F-4542-B20E-B876A2B39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Rectangle 2502">
                <a:extLst>
                  <a:ext uri="{FF2B5EF4-FFF2-40B4-BE49-F238E27FC236}">
                    <a16:creationId xmlns:a16="http://schemas.microsoft.com/office/drawing/2014/main" xmlns="" id="{0B746A40-8667-45E0-ABDD-6548ADAFE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Rectangle 2503">
                <a:extLst>
                  <a:ext uri="{FF2B5EF4-FFF2-40B4-BE49-F238E27FC236}">
                    <a16:creationId xmlns:a16="http://schemas.microsoft.com/office/drawing/2014/main" xmlns="" id="{01FFFC57-29CC-484C-9DF5-75A0DC47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Rectangle 2504">
                <a:extLst>
                  <a:ext uri="{FF2B5EF4-FFF2-40B4-BE49-F238E27FC236}">
                    <a16:creationId xmlns:a16="http://schemas.microsoft.com/office/drawing/2014/main" xmlns="" id="{1A1FCCDD-B9D7-4F34-902E-93B960F9E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Rectangle 2505">
                <a:extLst>
                  <a:ext uri="{FF2B5EF4-FFF2-40B4-BE49-F238E27FC236}">
                    <a16:creationId xmlns:a16="http://schemas.microsoft.com/office/drawing/2014/main" xmlns="" id="{2DE98A29-ED14-4E94-8D1D-A15ED3CA4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Rectangle 2506">
                <a:extLst>
                  <a:ext uri="{FF2B5EF4-FFF2-40B4-BE49-F238E27FC236}">
                    <a16:creationId xmlns:a16="http://schemas.microsoft.com/office/drawing/2014/main" xmlns="" id="{63EC35D1-C105-439B-B88F-0A1E54CE0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Rectangle 2507">
                <a:extLst>
                  <a:ext uri="{FF2B5EF4-FFF2-40B4-BE49-F238E27FC236}">
                    <a16:creationId xmlns:a16="http://schemas.microsoft.com/office/drawing/2014/main" xmlns="" id="{BFDE91BC-ED53-4FB1-BB04-982639349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Rectangle 2508">
                <a:extLst>
                  <a:ext uri="{FF2B5EF4-FFF2-40B4-BE49-F238E27FC236}">
                    <a16:creationId xmlns:a16="http://schemas.microsoft.com/office/drawing/2014/main" xmlns="" id="{4B50E16A-179F-4F7E-B337-8AD75840D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2509">
                <a:extLst>
                  <a:ext uri="{FF2B5EF4-FFF2-40B4-BE49-F238E27FC236}">
                    <a16:creationId xmlns:a16="http://schemas.microsoft.com/office/drawing/2014/main" xmlns="" id="{0E0CEE30-5351-4B0D-869C-F91601887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Rectangle 2510">
                <a:extLst>
                  <a:ext uri="{FF2B5EF4-FFF2-40B4-BE49-F238E27FC236}">
                    <a16:creationId xmlns:a16="http://schemas.microsoft.com/office/drawing/2014/main" xmlns="" id="{F2D5BCA8-B45A-4153-924A-FED443BFB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Rectangle 2511">
                <a:extLst>
                  <a:ext uri="{FF2B5EF4-FFF2-40B4-BE49-F238E27FC236}">
                    <a16:creationId xmlns:a16="http://schemas.microsoft.com/office/drawing/2014/main" xmlns="" id="{9D4C01AF-F45D-4C97-B67D-37E8A3AC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Rectangle 2512">
                <a:extLst>
                  <a:ext uri="{FF2B5EF4-FFF2-40B4-BE49-F238E27FC236}">
                    <a16:creationId xmlns:a16="http://schemas.microsoft.com/office/drawing/2014/main" xmlns="" id="{7CF347BD-77F8-4AB3-8617-F56F7165F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Rectangle 2513">
                <a:extLst>
                  <a:ext uri="{FF2B5EF4-FFF2-40B4-BE49-F238E27FC236}">
                    <a16:creationId xmlns:a16="http://schemas.microsoft.com/office/drawing/2014/main" xmlns="" id="{344195E2-0D62-4E6F-8964-5B299F4F7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Rectangle 2514">
                <a:extLst>
                  <a:ext uri="{FF2B5EF4-FFF2-40B4-BE49-F238E27FC236}">
                    <a16:creationId xmlns:a16="http://schemas.microsoft.com/office/drawing/2014/main" xmlns="" id="{B9BF44C9-B68F-43ED-BBA2-471EBDD37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Rectangle 2515">
                <a:extLst>
                  <a:ext uri="{FF2B5EF4-FFF2-40B4-BE49-F238E27FC236}">
                    <a16:creationId xmlns:a16="http://schemas.microsoft.com/office/drawing/2014/main" xmlns="" id="{38AFE7D3-D6EB-4210-9309-998F2BFFE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Rectangle 2516">
                <a:extLst>
                  <a:ext uri="{FF2B5EF4-FFF2-40B4-BE49-F238E27FC236}">
                    <a16:creationId xmlns:a16="http://schemas.microsoft.com/office/drawing/2014/main" xmlns="" id="{E47433A1-2A7A-47F0-92C3-77882499C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Rectangle 2517">
                <a:extLst>
                  <a:ext uri="{FF2B5EF4-FFF2-40B4-BE49-F238E27FC236}">
                    <a16:creationId xmlns:a16="http://schemas.microsoft.com/office/drawing/2014/main" xmlns="" id="{A7E5E090-4F89-44B7-B3C4-1855CCAD8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Rectangle 2518">
                <a:extLst>
                  <a:ext uri="{FF2B5EF4-FFF2-40B4-BE49-F238E27FC236}">
                    <a16:creationId xmlns:a16="http://schemas.microsoft.com/office/drawing/2014/main" xmlns="" id="{5467C88D-7A59-423E-8C95-731029871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Rectangle 2519">
                <a:extLst>
                  <a:ext uri="{FF2B5EF4-FFF2-40B4-BE49-F238E27FC236}">
                    <a16:creationId xmlns:a16="http://schemas.microsoft.com/office/drawing/2014/main" xmlns="" id="{B89F79EA-C941-43B9-9C10-7C9EBA34D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Rectangle 2520">
                <a:extLst>
                  <a:ext uri="{FF2B5EF4-FFF2-40B4-BE49-F238E27FC236}">
                    <a16:creationId xmlns:a16="http://schemas.microsoft.com/office/drawing/2014/main" xmlns="" id="{8B4B1BDB-143C-4F70-81FE-2F09005CF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Rectangle 2521">
                <a:extLst>
                  <a:ext uri="{FF2B5EF4-FFF2-40B4-BE49-F238E27FC236}">
                    <a16:creationId xmlns:a16="http://schemas.microsoft.com/office/drawing/2014/main" xmlns="" id="{A7F28C89-6CA3-40AC-8D4D-68AFE56A2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Rectangle 2522">
                <a:extLst>
                  <a:ext uri="{FF2B5EF4-FFF2-40B4-BE49-F238E27FC236}">
                    <a16:creationId xmlns:a16="http://schemas.microsoft.com/office/drawing/2014/main" xmlns="" id="{A87ECAD2-FC88-4A4A-9F5B-C31BC2FEE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Rectangle 2523">
                <a:extLst>
                  <a:ext uri="{FF2B5EF4-FFF2-40B4-BE49-F238E27FC236}">
                    <a16:creationId xmlns:a16="http://schemas.microsoft.com/office/drawing/2014/main" xmlns="" id="{AB8B7892-5A93-4F72-9274-DCCD2381C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Rectangle 2524">
                <a:extLst>
                  <a:ext uri="{FF2B5EF4-FFF2-40B4-BE49-F238E27FC236}">
                    <a16:creationId xmlns:a16="http://schemas.microsoft.com/office/drawing/2014/main" xmlns="" id="{9FD3FAC3-FDE2-41B1-B55E-550B3B78A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Rectangle 2525">
                <a:extLst>
                  <a:ext uri="{FF2B5EF4-FFF2-40B4-BE49-F238E27FC236}">
                    <a16:creationId xmlns:a16="http://schemas.microsoft.com/office/drawing/2014/main" xmlns="" id="{6BAFA7A3-F93D-4FB1-BE20-DC94E7D25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2526">
                <a:extLst>
                  <a:ext uri="{FF2B5EF4-FFF2-40B4-BE49-F238E27FC236}">
                    <a16:creationId xmlns:a16="http://schemas.microsoft.com/office/drawing/2014/main" xmlns="" id="{9B995458-51BC-495E-A13F-8369DDDBC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2527">
                <a:extLst>
                  <a:ext uri="{FF2B5EF4-FFF2-40B4-BE49-F238E27FC236}">
                    <a16:creationId xmlns:a16="http://schemas.microsoft.com/office/drawing/2014/main" xmlns="" id="{05968783-39AF-4C6C-B28B-6099018DC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Rectangle 2528">
                <a:extLst>
                  <a:ext uri="{FF2B5EF4-FFF2-40B4-BE49-F238E27FC236}">
                    <a16:creationId xmlns:a16="http://schemas.microsoft.com/office/drawing/2014/main" xmlns="" id="{0BB78751-D8C6-4B6E-980F-0AFEF35DF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Rectangle 2529">
                <a:extLst>
                  <a:ext uri="{FF2B5EF4-FFF2-40B4-BE49-F238E27FC236}">
                    <a16:creationId xmlns:a16="http://schemas.microsoft.com/office/drawing/2014/main" xmlns="" id="{0A11E25F-ED91-4416-B912-DF098571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Rectangle 2530">
                <a:extLst>
                  <a:ext uri="{FF2B5EF4-FFF2-40B4-BE49-F238E27FC236}">
                    <a16:creationId xmlns:a16="http://schemas.microsoft.com/office/drawing/2014/main" xmlns="" id="{646E7AF6-4590-40D9-B07D-27F411235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Rectangle 2531">
                <a:extLst>
                  <a:ext uri="{FF2B5EF4-FFF2-40B4-BE49-F238E27FC236}">
                    <a16:creationId xmlns:a16="http://schemas.microsoft.com/office/drawing/2014/main" xmlns="" id="{BFD4D534-9E57-4C96-9EA2-B091FAB7E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Rectangle 2532">
                <a:extLst>
                  <a:ext uri="{FF2B5EF4-FFF2-40B4-BE49-F238E27FC236}">
                    <a16:creationId xmlns:a16="http://schemas.microsoft.com/office/drawing/2014/main" xmlns="" id="{A8B46CC9-A175-450C-B6C3-6FCE5949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Rectangle 2533">
                <a:extLst>
                  <a:ext uri="{FF2B5EF4-FFF2-40B4-BE49-F238E27FC236}">
                    <a16:creationId xmlns:a16="http://schemas.microsoft.com/office/drawing/2014/main" xmlns="" id="{2A88EDF6-9DCC-4E9C-8B49-75ABCD0DF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Rectangle 2534">
                <a:extLst>
                  <a:ext uri="{FF2B5EF4-FFF2-40B4-BE49-F238E27FC236}">
                    <a16:creationId xmlns:a16="http://schemas.microsoft.com/office/drawing/2014/main" xmlns="" id="{A4F95C6F-1B33-4FBE-843C-3B6E62DD8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Rectangle 2535">
                <a:extLst>
                  <a:ext uri="{FF2B5EF4-FFF2-40B4-BE49-F238E27FC236}">
                    <a16:creationId xmlns:a16="http://schemas.microsoft.com/office/drawing/2014/main" xmlns="" id="{8C1833AD-23FE-494D-AD95-25B3BB40C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Rectangle 2536">
                <a:extLst>
                  <a:ext uri="{FF2B5EF4-FFF2-40B4-BE49-F238E27FC236}">
                    <a16:creationId xmlns:a16="http://schemas.microsoft.com/office/drawing/2014/main" xmlns="" id="{BC8FE800-8119-4013-97BB-BB98DAC0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Rectangle 2537">
                <a:extLst>
                  <a:ext uri="{FF2B5EF4-FFF2-40B4-BE49-F238E27FC236}">
                    <a16:creationId xmlns:a16="http://schemas.microsoft.com/office/drawing/2014/main" xmlns="" id="{6617B32E-C7E4-47A8-B465-8F42DE8FF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Rectangle 2538">
                <a:extLst>
                  <a:ext uri="{FF2B5EF4-FFF2-40B4-BE49-F238E27FC236}">
                    <a16:creationId xmlns:a16="http://schemas.microsoft.com/office/drawing/2014/main" xmlns="" id="{79A6334F-0408-4C47-B9DE-208B14FBD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Rectangle 2539">
                <a:extLst>
                  <a:ext uri="{FF2B5EF4-FFF2-40B4-BE49-F238E27FC236}">
                    <a16:creationId xmlns:a16="http://schemas.microsoft.com/office/drawing/2014/main" xmlns="" id="{30A9A7C7-A9E9-45C0-907D-7A6991500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5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Rectangle 2540">
                <a:extLst>
                  <a:ext uri="{FF2B5EF4-FFF2-40B4-BE49-F238E27FC236}">
                    <a16:creationId xmlns:a16="http://schemas.microsoft.com/office/drawing/2014/main" xmlns="" id="{965AD714-7C10-4792-98CC-7EEFD34F0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Rectangle 2541">
                <a:extLst>
                  <a:ext uri="{FF2B5EF4-FFF2-40B4-BE49-F238E27FC236}">
                    <a16:creationId xmlns:a16="http://schemas.microsoft.com/office/drawing/2014/main" xmlns="" id="{BF04E365-3DD1-4B88-8BFE-7F1366D2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Rectangle 2542">
                <a:extLst>
                  <a:ext uri="{FF2B5EF4-FFF2-40B4-BE49-F238E27FC236}">
                    <a16:creationId xmlns:a16="http://schemas.microsoft.com/office/drawing/2014/main" xmlns="" id="{E89FA7C5-FA5D-47D2-8682-7AA901091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2543">
                <a:extLst>
                  <a:ext uri="{FF2B5EF4-FFF2-40B4-BE49-F238E27FC236}">
                    <a16:creationId xmlns:a16="http://schemas.microsoft.com/office/drawing/2014/main" xmlns="" id="{DB449E5C-B56C-4C47-9925-F55E4CAB3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2544">
                <a:extLst>
                  <a:ext uri="{FF2B5EF4-FFF2-40B4-BE49-F238E27FC236}">
                    <a16:creationId xmlns:a16="http://schemas.microsoft.com/office/drawing/2014/main" xmlns="" id="{D302B980-F18A-4070-85B9-CB71A0AB6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Rectangle 2545">
                <a:extLst>
                  <a:ext uri="{FF2B5EF4-FFF2-40B4-BE49-F238E27FC236}">
                    <a16:creationId xmlns:a16="http://schemas.microsoft.com/office/drawing/2014/main" xmlns="" id="{A7B10244-7894-47F3-8167-5B9D2D076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Rectangle 2546">
                <a:extLst>
                  <a:ext uri="{FF2B5EF4-FFF2-40B4-BE49-F238E27FC236}">
                    <a16:creationId xmlns:a16="http://schemas.microsoft.com/office/drawing/2014/main" xmlns="" id="{379793DE-6EDC-4374-B9EE-765261F45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Rectangle 2547">
                <a:extLst>
                  <a:ext uri="{FF2B5EF4-FFF2-40B4-BE49-F238E27FC236}">
                    <a16:creationId xmlns:a16="http://schemas.microsoft.com/office/drawing/2014/main" xmlns="" id="{00B57E18-B2EB-4A7D-8018-1DB34731A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Rectangle 2548">
                <a:extLst>
                  <a:ext uri="{FF2B5EF4-FFF2-40B4-BE49-F238E27FC236}">
                    <a16:creationId xmlns:a16="http://schemas.microsoft.com/office/drawing/2014/main" xmlns="" id="{0DB53FD6-B484-4378-BE13-80679C496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Rectangle 2549">
                <a:extLst>
                  <a:ext uri="{FF2B5EF4-FFF2-40B4-BE49-F238E27FC236}">
                    <a16:creationId xmlns:a16="http://schemas.microsoft.com/office/drawing/2014/main" xmlns="" id="{F60B787C-314E-4A80-91D9-6FB946AB1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Rectangle 2550">
                <a:extLst>
                  <a:ext uri="{FF2B5EF4-FFF2-40B4-BE49-F238E27FC236}">
                    <a16:creationId xmlns:a16="http://schemas.microsoft.com/office/drawing/2014/main" xmlns="" id="{F358CC42-AA1C-41B1-8066-81192CC76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Rectangle 2551">
                <a:extLst>
                  <a:ext uri="{FF2B5EF4-FFF2-40B4-BE49-F238E27FC236}">
                    <a16:creationId xmlns:a16="http://schemas.microsoft.com/office/drawing/2014/main" xmlns="" id="{16F47FF4-591E-4846-9F48-7D382845C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Rectangle 2552">
                <a:extLst>
                  <a:ext uri="{FF2B5EF4-FFF2-40B4-BE49-F238E27FC236}">
                    <a16:creationId xmlns:a16="http://schemas.microsoft.com/office/drawing/2014/main" xmlns="" id="{D7634F5B-5AEA-462E-8F40-19DD9C0D3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Rectangle 2553">
                <a:extLst>
                  <a:ext uri="{FF2B5EF4-FFF2-40B4-BE49-F238E27FC236}">
                    <a16:creationId xmlns:a16="http://schemas.microsoft.com/office/drawing/2014/main" xmlns="" id="{13AB591A-72FC-4A21-B0E9-5C77C10E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Rectangle 2554">
                <a:extLst>
                  <a:ext uri="{FF2B5EF4-FFF2-40B4-BE49-F238E27FC236}">
                    <a16:creationId xmlns:a16="http://schemas.microsoft.com/office/drawing/2014/main" xmlns="" id="{1B3AA158-C662-4AAF-A8F0-C7B1FF64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Rectangle 2555">
                <a:extLst>
                  <a:ext uri="{FF2B5EF4-FFF2-40B4-BE49-F238E27FC236}">
                    <a16:creationId xmlns:a16="http://schemas.microsoft.com/office/drawing/2014/main" xmlns="" id="{6F6AD864-5629-4C8C-9778-4783B37C4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4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Rectangle 2556">
                <a:extLst>
                  <a:ext uri="{FF2B5EF4-FFF2-40B4-BE49-F238E27FC236}">
                    <a16:creationId xmlns:a16="http://schemas.microsoft.com/office/drawing/2014/main" xmlns="" id="{15C7244B-180E-4DA2-B927-556BCBDEF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Rectangle 2557">
                <a:extLst>
                  <a:ext uri="{FF2B5EF4-FFF2-40B4-BE49-F238E27FC236}">
                    <a16:creationId xmlns:a16="http://schemas.microsoft.com/office/drawing/2014/main" xmlns="" id="{0272BAB6-03B7-406F-B32E-2ACA6ABF9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Rectangle 2558">
                <a:extLst>
                  <a:ext uri="{FF2B5EF4-FFF2-40B4-BE49-F238E27FC236}">
                    <a16:creationId xmlns:a16="http://schemas.microsoft.com/office/drawing/2014/main" xmlns="" id="{297447A1-A33F-48C9-9602-677A467B7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Rectangle 2559">
                <a:extLst>
                  <a:ext uri="{FF2B5EF4-FFF2-40B4-BE49-F238E27FC236}">
                    <a16:creationId xmlns:a16="http://schemas.microsoft.com/office/drawing/2014/main" xmlns="" id="{476F88E2-70B0-40D7-BDB6-5AA7616D9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Rectangle 2560">
                <a:extLst>
                  <a:ext uri="{FF2B5EF4-FFF2-40B4-BE49-F238E27FC236}">
                    <a16:creationId xmlns:a16="http://schemas.microsoft.com/office/drawing/2014/main" xmlns="" id="{647EFAD9-5859-4B5C-9482-F2729DCE1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Rectangle 2561">
                <a:extLst>
                  <a:ext uri="{FF2B5EF4-FFF2-40B4-BE49-F238E27FC236}">
                    <a16:creationId xmlns:a16="http://schemas.microsoft.com/office/drawing/2014/main" xmlns="" id="{40DA3F46-AEDC-4BE3-8CA4-5B39F57E6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Rectangle 2562">
                <a:extLst>
                  <a:ext uri="{FF2B5EF4-FFF2-40B4-BE49-F238E27FC236}">
                    <a16:creationId xmlns:a16="http://schemas.microsoft.com/office/drawing/2014/main" xmlns="" id="{3BF5EE26-8BF4-404B-828F-1367789AB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Rectangle 2563">
                <a:extLst>
                  <a:ext uri="{FF2B5EF4-FFF2-40B4-BE49-F238E27FC236}">
                    <a16:creationId xmlns:a16="http://schemas.microsoft.com/office/drawing/2014/main" xmlns="" id="{4804DB80-EDE8-4292-A5A7-6E8929B66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Rectangle 2564">
                <a:extLst>
                  <a:ext uri="{FF2B5EF4-FFF2-40B4-BE49-F238E27FC236}">
                    <a16:creationId xmlns:a16="http://schemas.microsoft.com/office/drawing/2014/main" xmlns="" id="{497EF84F-AB0E-401C-9EC5-8FBA898B9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Rectangle 2565">
                <a:extLst>
                  <a:ext uri="{FF2B5EF4-FFF2-40B4-BE49-F238E27FC236}">
                    <a16:creationId xmlns:a16="http://schemas.microsoft.com/office/drawing/2014/main" xmlns="" id="{F2498DA5-D9F2-48CB-9FE3-F6AED5651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Rectangle 2566">
                <a:extLst>
                  <a:ext uri="{FF2B5EF4-FFF2-40B4-BE49-F238E27FC236}">
                    <a16:creationId xmlns:a16="http://schemas.microsoft.com/office/drawing/2014/main" xmlns="" id="{89B715E3-1147-46A9-A5B0-37D23E12A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Rectangle 2567">
                <a:extLst>
                  <a:ext uri="{FF2B5EF4-FFF2-40B4-BE49-F238E27FC236}">
                    <a16:creationId xmlns:a16="http://schemas.microsoft.com/office/drawing/2014/main" xmlns="" id="{40CCF264-88C3-4BC5-8FD2-0E0E9253D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Rectangle 2568">
                <a:extLst>
                  <a:ext uri="{FF2B5EF4-FFF2-40B4-BE49-F238E27FC236}">
                    <a16:creationId xmlns:a16="http://schemas.microsoft.com/office/drawing/2014/main" xmlns="" id="{E23B5D54-7045-49AC-BBE6-B7D38E419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Rectangle 2569">
                <a:extLst>
                  <a:ext uri="{FF2B5EF4-FFF2-40B4-BE49-F238E27FC236}">
                    <a16:creationId xmlns:a16="http://schemas.microsoft.com/office/drawing/2014/main" xmlns="" id="{A6CD5EB8-96C9-4598-AFF1-F8C1FAA9D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Rectangle 2570">
                <a:extLst>
                  <a:ext uri="{FF2B5EF4-FFF2-40B4-BE49-F238E27FC236}">
                    <a16:creationId xmlns:a16="http://schemas.microsoft.com/office/drawing/2014/main" xmlns="" id="{B5DD1BEC-76C3-486E-9DF9-228ECE6EC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Rectangle 2571">
                <a:extLst>
                  <a:ext uri="{FF2B5EF4-FFF2-40B4-BE49-F238E27FC236}">
                    <a16:creationId xmlns:a16="http://schemas.microsoft.com/office/drawing/2014/main" xmlns="" id="{1FAD780E-ABE3-448F-B0B2-5302B7C58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Rectangle 2572">
                <a:extLst>
                  <a:ext uri="{FF2B5EF4-FFF2-40B4-BE49-F238E27FC236}">
                    <a16:creationId xmlns:a16="http://schemas.microsoft.com/office/drawing/2014/main" xmlns="" id="{5554F577-9AE9-4BE7-9517-705F0E9BB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Rectangle 2573">
                <a:extLst>
                  <a:ext uri="{FF2B5EF4-FFF2-40B4-BE49-F238E27FC236}">
                    <a16:creationId xmlns:a16="http://schemas.microsoft.com/office/drawing/2014/main" xmlns="" id="{F7045F91-F0F4-48D4-8646-8BC34FF97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Rectangle 2574">
                <a:extLst>
                  <a:ext uri="{FF2B5EF4-FFF2-40B4-BE49-F238E27FC236}">
                    <a16:creationId xmlns:a16="http://schemas.microsoft.com/office/drawing/2014/main" xmlns="" id="{2FFD1692-9E58-42EF-BD4E-A1EF94803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Rectangle 2575">
                <a:extLst>
                  <a:ext uri="{FF2B5EF4-FFF2-40B4-BE49-F238E27FC236}">
                    <a16:creationId xmlns:a16="http://schemas.microsoft.com/office/drawing/2014/main" xmlns="" id="{D821D7FC-B4B6-4224-A830-47C93431D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Rectangle 2576">
                <a:extLst>
                  <a:ext uri="{FF2B5EF4-FFF2-40B4-BE49-F238E27FC236}">
                    <a16:creationId xmlns:a16="http://schemas.microsoft.com/office/drawing/2014/main" xmlns="" id="{D75B5F2C-B075-4496-8631-5C3668DCE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2577">
                <a:extLst>
                  <a:ext uri="{FF2B5EF4-FFF2-40B4-BE49-F238E27FC236}">
                    <a16:creationId xmlns:a16="http://schemas.microsoft.com/office/drawing/2014/main" xmlns="" id="{CAFF966A-FA31-4075-83EC-1EADE2D55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2578">
                <a:extLst>
                  <a:ext uri="{FF2B5EF4-FFF2-40B4-BE49-F238E27FC236}">
                    <a16:creationId xmlns:a16="http://schemas.microsoft.com/office/drawing/2014/main" xmlns="" id="{880EEAF1-0FD1-46DA-883A-C1DCA8B8F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Rectangle 2579">
                <a:extLst>
                  <a:ext uri="{FF2B5EF4-FFF2-40B4-BE49-F238E27FC236}">
                    <a16:creationId xmlns:a16="http://schemas.microsoft.com/office/drawing/2014/main" xmlns="" id="{71C5C18F-DFC9-4B6E-B643-0D2FCB996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Rectangle 2580">
                <a:extLst>
                  <a:ext uri="{FF2B5EF4-FFF2-40B4-BE49-F238E27FC236}">
                    <a16:creationId xmlns:a16="http://schemas.microsoft.com/office/drawing/2014/main" xmlns="" id="{2670B581-4032-48F4-AA4A-5A622ADC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Rectangle 2581">
                <a:extLst>
                  <a:ext uri="{FF2B5EF4-FFF2-40B4-BE49-F238E27FC236}">
                    <a16:creationId xmlns:a16="http://schemas.microsoft.com/office/drawing/2014/main" xmlns="" id="{53024943-7741-4DAD-9B90-DC7833AA1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0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Rectangle 2582">
                <a:extLst>
                  <a:ext uri="{FF2B5EF4-FFF2-40B4-BE49-F238E27FC236}">
                    <a16:creationId xmlns:a16="http://schemas.microsoft.com/office/drawing/2014/main" xmlns="" id="{19C2EC89-7340-4834-9FDF-BB81DD242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Rectangle 2583">
                <a:extLst>
                  <a:ext uri="{FF2B5EF4-FFF2-40B4-BE49-F238E27FC236}">
                    <a16:creationId xmlns:a16="http://schemas.microsoft.com/office/drawing/2014/main" xmlns="" id="{3C62CDF4-83AF-424E-96E8-267CA249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Rectangle 2584">
                <a:extLst>
                  <a:ext uri="{FF2B5EF4-FFF2-40B4-BE49-F238E27FC236}">
                    <a16:creationId xmlns:a16="http://schemas.microsoft.com/office/drawing/2014/main" xmlns="" id="{9888B816-656A-4A69-97D2-FB638A1CE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1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Rectangle 2585">
                <a:extLst>
                  <a:ext uri="{FF2B5EF4-FFF2-40B4-BE49-F238E27FC236}">
                    <a16:creationId xmlns:a16="http://schemas.microsoft.com/office/drawing/2014/main" xmlns="" id="{754D6C5E-6FE8-4A3A-9861-EC8250495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Rectangle 2586">
                <a:extLst>
                  <a:ext uri="{FF2B5EF4-FFF2-40B4-BE49-F238E27FC236}">
                    <a16:creationId xmlns:a16="http://schemas.microsoft.com/office/drawing/2014/main" xmlns="" id="{0973A52C-95DA-467D-A6DC-0ED6B66B1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Rectangle 2587">
                <a:extLst>
                  <a:ext uri="{FF2B5EF4-FFF2-40B4-BE49-F238E27FC236}">
                    <a16:creationId xmlns:a16="http://schemas.microsoft.com/office/drawing/2014/main" xmlns="" id="{5B3D557F-3137-4275-8C00-55E50D4B4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Rectangle 2588">
                <a:extLst>
                  <a:ext uri="{FF2B5EF4-FFF2-40B4-BE49-F238E27FC236}">
                    <a16:creationId xmlns:a16="http://schemas.microsoft.com/office/drawing/2014/main" xmlns="" id="{EA879BEB-F4B7-4782-9439-7F238DC6F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Rectangle 2589">
                <a:extLst>
                  <a:ext uri="{FF2B5EF4-FFF2-40B4-BE49-F238E27FC236}">
                    <a16:creationId xmlns:a16="http://schemas.microsoft.com/office/drawing/2014/main" xmlns="" id="{25B2CFF1-ABFA-47FD-8279-F641757A4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Rectangle 2590">
                <a:extLst>
                  <a:ext uri="{FF2B5EF4-FFF2-40B4-BE49-F238E27FC236}">
                    <a16:creationId xmlns:a16="http://schemas.microsoft.com/office/drawing/2014/main" xmlns="" id="{063C24F8-2034-4774-B9F2-A8CF5F2F6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Rectangle 2591">
                <a:extLst>
                  <a:ext uri="{FF2B5EF4-FFF2-40B4-BE49-F238E27FC236}">
                    <a16:creationId xmlns:a16="http://schemas.microsoft.com/office/drawing/2014/main" xmlns="" id="{A8E879E0-4BCE-46BE-80E2-F3C589382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Rectangle 2592">
                <a:extLst>
                  <a:ext uri="{FF2B5EF4-FFF2-40B4-BE49-F238E27FC236}">
                    <a16:creationId xmlns:a16="http://schemas.microsoft.com/office/drawing/2014/main" xmlns="" id="{63D368C3-8C9F-4DD5-A4B6-17324521D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Rectangle 2593">
                <a:extLst>
                  <a:ext uri="{FF2B5EF4-FFF2-40B4-BE49-F238E27FC236}">
                    <a16:creationId xmlns:a16="http://schemas.microsoft.com/office/drawing/2014/main" xmlns="" id="{DBF978D7-B59B-4018-A3AE-DD3DED12E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Rectangle 2594">
                <a:extLst>
                  <a:ext uri="{FF2B5EF4-FFF2-40B4-BE49-F238E27FC236}">
                    <a16:creationId xmlns:a16="http://schemas.microsoft.com/office/drawing/2014/main" xmlns="" id="{FA67E3A6-3633-4C02-B986-C2B8F8FFE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Rectangle 2595">
                <a:extLst>
                  <a:ext uri="{FF2B5EF4-FFF2-40B4-BE49-F238E27FC236}">
                    <a16:creationId xmlns:a16="http://schemas.microsoft.com/office/drawing/2014/main" xmlns="" id="{B7C6C231-C174-4123-874F-9CE02CF58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Rectangle 2596">
                <a:extLst>
                  <a:ext uri="{FF2B5EF4-FFF2-40B4-BE49-F238E27FC236}">
                    <a16:creationId xmlns:a16="http://schemas.microsoft.com/office/drawing/2014/main" xmlns="" id="{0B8FD55D-7D64-406E-B30E-417E93CF5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Rectangle 2597">
                <a:extLst>
                  <a:ext uri="{FF2B5EF4-FFF2-40B4-BE49-F238E27FC236}">
                    <a16:creationId xmlns:a16="http://schemas.microsoft.com/office/drawing/2014/main" xmlns="" id="{712DA897-4D35-48D4-BB26-159622B95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Rectangle 2598">
                <a:extLst>
                  <a:ext uri="{FF2B5EF4-FFF2-40B4-BE49-F238E27FC236}">
                    <a16:creationId xmlns:a16="http://schemas.microsoft.com/office/drawing/2014/main" xmlns="" id="{73859F22-AC42-45CC-ACEE-92FD2A26E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Rectangle 2599">
                <a:extLst>
                  <a:ext uri="{FF2B5EF4-FFF2-40B4-BE49-F238E27FC236}">
                    <a16:creationId xmlns:a16="http://schemas.microsoft.com/office/drawing/2014/main" xmlns="" id="{97580D47-C8DC-4042-98AB-21A231DDB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Rectangle 2600">
                <a:extLst>
                  <a:ext uri="{FF2B5EF4-FFF2-40B4-BE49-F238E27FC236}">
                    <a16:creationId xmlns:a16="http://schemas.microsoft.com/office/drawing/2014/main" xmlns="" id="{B8B9A548-C708-45E3-A0F1-4BC7DD6F6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Rectangle 2601">
                <a:extLst>
                  <a:ext uri="{FF2B5EF4-FFF2-40B4-BE49-F238E27FC236}">
                    <a16:creationId xmlns:a16="http://schemas.microsoft.com/office/drawing/2014/main" xmlns="" id="{1A84520E-07BE-440F-A54A-8621130D0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Rectangle 2602">
                <a:extLst>
                  <a:ext uri="{FF2B5EF4-FFF2-40B4-BE49-F238E27FC236}">
                    <a16:creationId xmlns:a16="http://schemas.microsoft.com/office/drawing/2014/main" xmlns="" id="{0CD29226-668F-4F14-921A-433C4514A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Rectangle 2603">
                <a:extLst>
                  <a:ext uri="{FF2B5EF4-FFF2-40B4-BE49-F238E27FC236}">
                    <a16:creationId xmlns:a16="http://schemas.microsoft.com/office/drawing/2014/main" xmlns="" id="{994A7837-87E4-4613-BBAB-0A27341E7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Rectangle 2604">
                <a:extLst>
                  <a:ext uri="{FF2B5EF4-FFF2-40B4-BE49-F238E27FC236}">
                    <a16:creationId xmlns:a16="http://schemas.microsoft.com/office/drawing/2014/main" xmlns="" id="{B4F17FAC-219A-4832-9120-6751BCC03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Rectangle 2605">
                <a:extLst>
                  <a:ext uri="{FF2B5EF4-FFF2-40B4-BE49-F238E27FC236}">
                    <a16:creationId xmlns:a16="http://schemas.microsoft.com/office/drawing/2014/main" xmlns="" id="{A0303E1D-CA94-4A7F-A82B-9D9D56D1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Rectangle 2606">
                <a:extLst>
                  <a:ext uri="{FF2B5EF4-FFF2-40B4-BE49-F238E27FC236}">
                    <a16:creationId xmlns:a16="http://schemas.microsoft.com/office/drawing/2014/main" xmlns="" id="{2C695ED6-C36C-4414-91BE-EF76839CF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Rectangle 2607">
                <a:extLst>
                  <a:ext uri="{FF2B5EF4-FFF2-40B4-BE49-F238E27FC236}">
                    <a16:creationId xmlns:a16="http://schemas.microsoft.com/office/drawing/2014/main" xmlns="" id="{531DA57C-C308-480C-ABB7-E7B08345D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Rectangle 2608">
                <a:extLst>
                  <a:ext uri="{FF2B5EF4-FFF2-40B4-BE49-F238E27FC236}">
                    <a16:creationId xmlns:a16="http://schemas.microsoft.com/office/drawing/2014/main" xmlns="" id="{F96F3C6D-1171-4617-A4E6-AA9844B5E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Rectangle 2609">
                <a:extLst>
                  <a:ext uri="{FF2B5EF4-FFF2-40B4-BE49-F238E27FC236}">
                    <a16:creationId xmlns:a16="http://schemas.microsoft.com/office/drawing/2014/main" xmlns="" id="{A2E26C03-1065-4B32-8F46-B33FFFEFC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Rectangle 2610">
                <a:extLst>
                  <a:ext uri="{FF2B5EF4-FFF2-40B4-BE49-F238E27FC236}">
                    <a16:creationId xmlns:a16="http://schemas.microsoft.com/office/drawing/2014/main" xmlns="" id="{136BEC51-A08D-461D-9EF7-EE99D3651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Rectangle 2611">
                <a:extLst>
                  <a:ext uri="{FF2B5EF4-FFF2-40B4-BE49-F238E27FC236}">
                    <a16:creationId xmlns:a16="http://schemas.microsoft.com/office/drawing/2014/main" xmlns="" id="{68C38C8D-5D74-471B-9AA2-C65F38AF7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Rectangle 2612">
                <a:extLst>
                  <a:ext uri="{FF2B5EF4-FFF2-40B4-BE49-F238E27FC236}">
                    <a16:creationId xmlns:a16="http://schemas.microsoft.com/office/drawing/2014/main" xmlns="" id="{10A4B3A6-0AC4-4A37-BB50-26F6F6930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Rectangle 2613">
                <a:extLst>
                  <a:ext uri="{FF2B5EF4-FFF2-40B4-BE49-F238E27FC236}">
                    <a16:creationId xmlns:a16="http://schemas.microsoft.com/office/drawing/2014/main" xmlns="" id="{CA73362E-789C-4065-8BDF-AC7474433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8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Rectangle 2614">
                <a:extLst>
                  <a:ext uri="{FF2B5EF4-FFF2-40B4-BE49-F238E27FC236}">
                    <a16:creationId xmlns:a16="http://schemas.microsoft.com/office/drawing/2014/main" xmlns="" id="{3F9F83BC-7273-4DCC-BB7C-801264DB5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Rectangle 2615">
                <a:extLst>
                  <a:ext uri="{FF2B5EF4-FFF2-40B4-BE49-F238E27FC236}">
                    <a16:creationId xmlns:a16="http://schemas.microsoft.com/office/drawing/2014/main" xmlns="" id="{4D236DA8-B9EB-4C26-878F-2CAE193C4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Rectangle 2616">
                <a:extLst>
                  <a:ext uri="{FF2B5EF4-FFF2-40B4-BE49-F238E27FC236}">
                    <a16:creationId xmlns:a16="http://schemas.microsoft.com/office/drawing/2014/main" xmlns="" id="{D93440E6-8EF5-4DC1-ABCB-12C7B5045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Rectangle 2617">
                <a:extLst>
                  <a:ext uri="{FF2B5EF4-FFF2-40B4-BE49-F238E27FC236}">
                    <a16:creationId xmlns:a16="http://schemas.microsoft.com/office/drawing/2014/main" xmlns="" id="{332D35D6-16FC-4D8B-95CB-FE1B3436B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Rectangle 2618">
                <a:extLst>
                  <a:ext uri="{FF2B5EF4-FFF2-40B4-BE49-F238E27FC236}">
                    <a16:creationId xmlns:a16="http://schemas.microsoft.com/office/drawing/2014/main" xmlns="" id="{5AFC49E2-2A9C-4B44-991B-993F90B64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Rectangle 2619">
                <a:extLst>
                  <a:ext uri="{FF2B5EF4-FFF2-40B4-BE49-F238E27FC236}">
                    <a16:creationId xmlns:a16="http://schemas.microsoft.com/office/drawing/2014/main" xmlns="" id="{4E73219B-1D7D-40C8-AEC0-782DB2892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Rectangle 2620">
                <a:extLst>
                  <a:ext uri="{FF2B5EF4-FFF2-40B4-BE49-F238E27FC236}">
                    <a16:creationId xmlns:a16="http://schemas.microsoft.com/office/drawing/2014/main" xmlns="" id="{FDE1EEC1-9ACD-4AC5-81DF-79033438F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Rectangle 2621">
                <a:extLst>
                  <a:ext uri="{FF2B5EF4-FFF2-40B4-BE49-F238E27FC236}">
                    <a16:creationId xmlns:a16="http://schemas.microsoft.com/office/drawing/2014/main" xmlns="" id="{CCCF2121-A7D6-4584-A12C-5833EB8EB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Rectangle 2622">
                <a:extLst>
                  <a:ext uri="{FF2B5EF4-FFF2-40B4-BE49-F238E27FC236}">
                    <a16:creationId xmlns:a16="http://schemas.microsoft.com/office/drawing/2014/main" xmlns="" id="{048938C0-1C20-495E-A48F-39E8C2A0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Rectangle 2623">
                <a:extLst>
                  <a:ext uri="{FF2B5EF4-FFF2-40B4-BE49-F238E27FC236}">
                    <a16:creationId xmlns:a16="http://schemas.microsoft.com/office/drawing/2014/main" xmlns="" id="{C20A05FC-8A98-421F-80A2-F8288D786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Rectangle 2624">
                <a:extLst>
                  <a:ext uri="{FF2B5EF4-FFF2-40B4-BE49-F238E27FC236}">
                    <a16:creationId xmlns:a16="http://schemas.microsoft.com/office/drawing/2014/main" xmlns="" id="{DE0F600F-B513-4C0E-97EC-EB512A166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Rectangle 2625">
                <a:extLst>
                  <a:ext uri="{FF2B5EF4-FFF2-40B4-BE49-F238E27FC236}">
                    <a16:creationId xmlns:a16="http://schemas.microsoft.com/office/drawing/2014/main" xmlns="" id="{889FB7CD-3788-4AB2-B8A6-EFC00C70C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Rectangle 2626">
                <a:extLst>
                  <a:ext uri="{FF2B5EF4-FFF2-40B4-BE49-F238E27FC236}">
                    <a16:creationId xmlns:a16="http://schemas.microsoft.com/office/drawing/2014/main" xmlns="" id="{0ECFC29C-1E3B-45C2-A2C8-4783C2142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Rectangle 2627">
                <a:extLst>
                  <a:ext uri="{FF2B5EF4-FFF2-40B4-BE49-F238E27FC236}">
                    <a16:creationId xmlns:a16="http://schemas.microsoft.com/office/drawing/2014/main" xmlns="" id="{048AAD04-CA7B-46EF-AD21-1CB2CDAB8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" y="2832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Rectangle 2628">
                <a:extLst>
                  <a:ext uri="{FF2B5EF4-FFF2-40B4-BE49-F238E27FC236}">
                    <a16:creationId xmlns:a16="http://schemas.microsoft.com/office/drawing/2014/main" xmlns="" id="{B017846F-733E-4273-B133-DACC2DD69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6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Rectangle 2629">
                <a:extLst>
                  <a:ext uri="{FF2B5EF4-FFF2-40B4-BE49-F238E27FC236}">
                    <a16:creationId xmlns:a16="http://schemas.microsoft.com/office/drawing/2014/main" xmlns="" id="{D13F6882-494A-417C-A8AB-6A1967C8A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Rectangle 2630">
                <a:extLst>
                  <a:ext uri="{FF2B5EF4-FFF2-40B4-BE49-F238E27FC236}">
                    <a16:creationId xmlns:a16="http://schemas.microsoft.com/office/drawing/2014/main" xmlns="" id="{A7F8D284-7D4E-457A-A05C-4ED3FB7A4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Rectangle 2631">
                <a:extLst>
                  <a:ext uri="{FF2B5EF4-FFF2-40B4-BE49-F238E27FC236}">
                    <a16:creationId xmlns:a16="http://schemas.microsoft.com/office/drawing/2014/main" xmlns="" id="{EDC29D01-9B11-4B07-90BD-C8721B6A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Rectangle 2632">
                <a:extLst>
                  <a:ext uri="{FF2B5EF4-FFF2-40B4-BE49-F238E27FC236}">
                    <a16:creationId xmlns:a16="http://schemas.microsoft.com/office/drawing/2014/main" xmlns="" id="{D482D725-61DF-410F-8AE3-210A4874B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Rectangle 2633">
                <a:extLst>
                  <a:ext uri="{FF2B5EF4-FFF2-40B4-BE49-F238E27FC236}">
                    <a16:creationId xmlns:a16="http://schemas.microsoft.com/office/drawing/2014/main" xmlns="" id="{084C0B71-4392-493B-9F73-A25BD6929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Rectangle 2634">
                <a:extLst>
                  <a:ext uri="{FF2B5EF4-FFF2-40B4-BE49-F238E27FC236}">
                    <a16:creationId xmlns:a16="http://schemas.microsoft.com/office/drawing/2014/main" xmlns="" id="{0C6F38B1-7753-4143-AE09-AE74AF99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Rectangle 2635">
                <a:extLst>
                  <a:ext uri="{FF2B5EF4-FFF2-40B4-BE49-F238E27FC236}">
                    <a16:creationId xmlns:a16="http://schemas.microsoft.com/office/drawing/2014/main" xmlns="" id="{3A41CBDA-68F2-43A6-8CEB-8E630BEC9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Rectangle 2636">
                <a:extLst>
                  <a:ext uri="{FF2B5EF4-FFF2-40B4-BE49-F238E27FC236}">
                    <a16:creationId xmlns:a16="http://schemas.microsoft.com/office/drawing/2014/main" xmlns="" id="{B9EE18A1-2C63-4026-94DB-76F4EB0B1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Rectangle 2637">
                <a:extLst>
                  <a:ext uri="{FF2B5EF4-FFF2-40B4-BE49-F238E27FC236}">
                    <a16:creationId xmlns:a16="http://schemas.microsoft.com/office/drawing/2014/main" xmlns="" id="{CDC06B6E-9D10-42A2-93A2-DB880F91A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Rectangle 2638">
                <a:extLst>
                  <a:ext uri="{FF2B5EF4-FFF2-40B4-BE49-F238E27FC236}">
                    <a16:creationId xmlns:a16="http://schemas.microsoft.com/office/drawing/2014/main" xmlns="" id="{B9922FCD-3EC1-4689-8D7E-10DE51D04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Rectangle 2639">
                <a:extLst>
                  <a:ext uri="{FF2B5EF4-FFF2-40B4-BE49-F238E27FC236}">
                    <a16:creationId xmlns:a16="http://schemas.microsoft.com/office/drawing/2014/main" xmlns="" id="{FDCEB30B-15A8-457A-BEDF-2CEDDF3CE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Rectangle 2640">
                <a:extLst>
                  <a:ext uri="{FF2B5EF4-FFF2-40B4-BE49-F238E27FC236}">
                    <a16:creationId xmlns:a16="http://schemas.microsoft.com/office/drawing/2014/main" xmlns="" id="{01D40698-E8F2-4CEB-B94D-81FCD809E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Rectangle 2641">
                <a:extLst>
                  <a:ext uri="{FF2B5EF4-FFF2-40B4-BE49-F238E27FC236}">
                    <a16:creationId xmlns:a16="http://schemas.microsoft.com/office/drawing/2014/main" xmlns="" id="{FE3B4517-64C7-4909-A46F-9F294DE6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4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Rectangle 2642">
                <a:extLst>
                  <a:ext uri="{FF2B5EF4-FFF2-40B4-BE49-F238E27FC236}">
                    <a16:creationId xmlns:a16="http://schemas.microsoft.com/office/drawing/2014/main" xmlns="" id="{86C17C4B-815C-4BAA-8C1A-1EC366C27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Rectangle 2643">
                <a:extLst>
                  <a:ext uri="{FF2B5EF4-FFF2-40B4-BE49-F238E27FC236}">
                    <a16:creationId xmlns:a16="http://schemas.microsoft.com/office/drawing/2014/main" xmlns="" id="{29284988-F48C-43A7-B55D-FAA0594CD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Rectangle 2644">
                <a:extLst>
                  <a:ext uri="{FF2B5EF4-FFF2-40B4-BE49-F238E27FC236}">
                    <a16:creationId xmlns:a16="http://schemas.microsoft.com/office/drawing/2014/main" xmlns="" id="{BD43823C-DFBE-4C85-9B1B-1B90E2DB4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5" y="2836"/>
                <a:ext cx="36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Rectangle 2645">
                <a:extLst>
                  <a:ext uri="{FF2B5EF4-FFF2-40B4-BE49-F238E27FC236}">
                    <a16:creationId xmlns:a16="http://schemas.microsoft.com/office/drawing/2014/main" xmlns="" id="{8B2154A5-DF7C-4A55-B260-632FB7890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Rectangle 2646">
                <a:extLst>
                  <a:ext uri="{FF2B5EF4-FFF2-40B4-BE49-F238E27FC236}">
                    <a16:creationId xmlns:a16="http://schemas.microsoft.com/office/drawing/2014/main" xmlns="" id="{F8B56A0E-6E94-422F-86D3-056FE5B08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Rectangle 2647">
                <a:extLst>
                  <a:ext uri="{FF2B5EF4-FFF2-40B4-BE49-F238E27FC236}">
                    <a16:creationId xmlns:a16="http://schemas.microsoft.com/office/drawing/2014/main" xmlns="" id="{07E68067-1F89-4125-B319-B9189E62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Rectangle 2648">
                <a:extLst>
                  <a:ext uri="{FF2B5EF4-FFF2-40B4-BE49-F238E27FC236}">
                    <a16:creationId xmlns:a16="http://schemas.microsoft.com/office/drawing/2014/main" xmlns="" id="{D260C231-7548-4D46-9ED1-A6D55FAFC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Rectangle 2649">
                <a:extLst>
                  <a:ext uri="{FF2B5EF4-FFF2-40B4-BE49-F238E27FC236}">
                    <a16:creationId xmlns:a16="http://schemas.microsoft.com/office/drawing/2014/main" xmlns="" id="{D5612868-2E1E-4CF2-8086-230C0A197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Rectangle 2650">
                <a:extLst>
                  <a:ext uri="{FF2B5EF4-FFF2-40B4-BE49-F238E27FC236}">
                    <a16:creationId xmlns:a16="http://schemas.microsoft.com/office/drawing/2014/main" xmlns="" id="{647AC3BF-A3CE-46AD-930E-851638D69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Rectangle 2651">
                <a:extLst>
                  <a:ext uri="{FF2B5EF4-FFF2-40B4-BE49-F238E27FC236}">
                    <a16:creationId xmlns:a16="http://schemas.microsoft.com/office/drawing/2014/main" xmlns="" id="{9EB52BF5-86F0-4038-877D-D6F21DB3D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Rectangle 2652">
                <a:extLst>
                  <a:ext uri="{FF2B5EF4-FFF2-40B4-BE49-F238E27FC236}">
                    <a16:creationId xmlns:a16="http://schemas.microsoft.com/office/drawing/2014/main" xmlns="" id="{D45B9E5B-ED31-43F4-9D59-61838E90B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Rectangle 2653">
                <a:extLst>
                  <a:ext uri="{FF2B5EF4-FFF2-40B4-BE49-F238E27FC236}">
                    <a16:creationId xmlns:a16="http://schemas.microsoft.com/office/drawing/2014/main" xmlns="" id="{EFCCF7CF-5537-4C25-AC42-1CB3B0840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2799"/>
                <a:ext cx="37" cy="37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Rectangle 2654">
                <a:extLst>
                  <a:ext uri="{FF2B5EF4-FFF2-40B4-BE49-F238E27FC236}">
                    <a16:creationId xmlns:a16="http://schemas.microsoft.com/office/drawing/2014/main" xmlns="" id="{0640C05F-E63C-4D07-962E-0278D0EB9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Rectangle 2655">
                <a:extLst>
                  <a:ext uri="{FF2B5EF4-FFF2-40B4-BE49-F238E27FC236}">
                    <a16:creationId xmlns:a16="http://schemas.microsoft.com/office/drawing/2014/main" xmlns="" id="{DFA2D650-F1DD-4752-8B0B-589BB6333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Rectangle 2656">
                <a:extLst>
                  <a:ext uri="{FF2B5EF4-FFF2-40B4-BE49-F238E27FC236}">
                    <a16:creationId xmlns:a16="http://schemas.microsoft.com/office/drawing/2014/main" xmlns="" id="{5AA58B72-DBB0-4033-9BCC-A166E731C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1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Rectangle 2657">
                <a:extLst>
                  <a:ext uri="{FF2B5EF4-FFF2-40B4-BE49-F238E27FC236}">
                    <a16:creationId xmlns:a16="http://schemas.microsoft.com/office/drawing/2014/main" xmlns="" id="{43D2F1D9-F29F-4152-9852-6E702B456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Rectangle 2658">
                <a:extLst>
                  <a:ext uri="{FF2B5EF4-FFF2-40B4-BE49-F238E27FC236}">
                    <a16:creationId xmlns:a16="http://schemas.microsoft.com/office/drawing/2014/main" xmlns="" id="{D6C861EE-732B-4284-A195-BAC19EF7D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9" y="2836"/>
                <a:ext cx="37" cy="36"/>
              </a:xfrm>
              <a:prstGeom prst="rect">
                <a:avLst/>
              </a:prstGeom>
              <a:noFill/>
              <a:ln w="17463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9" name="Rectangle 2660">
              <a:extLst>
                <a:ext uri="{FF2B5EF4-FFF2-40B4-BE49-F238E27FC236}">
                  <a16:creationId xmlns:a16="http://schemas.microsoft.com/office/drawing/2014/main" xmlns="" id="{5F2319FB-1907-4776-B779-FD723A287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" y="2836"/>
              <a:ext cx="36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Rectangle 2661">
              <a:extLst>
                <a:ext uri="{FF2B5EF4-FFF2-40B4-BE49-F238E27FC236}">
                  <a16:creationId xmlns:a16="http://schemas.microsoft.com/office/drawing/2014/main" xmlns="" id="{F5B7BC27-868E-4C4C-A065-CB59BD4BB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Rectangle 2662">
              <a:extLst>
                <a:ext uri="{FF2B5EF4-FFF2-40B4-BE49-F238E27FC236}">
                  <a16:creationId xmlns:a16="http://schemas.microsoft.com/office/drawing/2014/main" xmlns="" id="{623C709A-D418-4A21-9908-1B21A953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Rectangle 2663">
              <a:extLst>
                <a:ext uri="{FF2B5EF4-FFF2-40B4-BE49-F238E27FC236}">
                  <a16:creationId xmlns:a16="http://schemas.microsoft.com/office/drawing/2014/main" xmlns="" id="{A0E8CF5F-6FE7-496A-9C71-40084A55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Rectangle 2664">
              <a:extLst>
                <a:ext uri="{FF2B5EF4-FFF2-40B4-BE49-F238E27FC236}">
                  <a16:creationId xmlns:a16="http://schemas.microsoft.com/office/drawing/2014/main" xmlns="" id="{D2145E1C-E872-4DC9-9D2F-DD8877312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Rectangle 2665">
              <a:extLst>
                <a:ext uri="{FF2B5EF4-FFF2-40B4-BE49-F238E27FC236}">
                  <a16:creationId xmlns:a16="http://schemas.microsoft.com/office/drawing/2014/main" xmlns="" id="{674D1C62-0C00-411B-9791-B676DE027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2666">
              <a:extLst>
                <a:ext uri="{FF2B5EF4-FFF2-40B4-BE49-F238E27FC236}">
                  <a16:creationId xmlns:a16="http://schemas.microsoft.com/office/drawing/2014/main" xmlns="" id="{4916B2F6-0227-43AA-9716-F486E4541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Rectangle 2667">
              <a:extLst>
                <a:ext uri="{FF2B5EF4-FFF2-40B4-BE49-F238E27FC236}">
                  <a16:creationId xmlns:a16="http://schemas.microsoft.com/office/drawing/2014/main" xmlns="" id="{05D4E0DC-BB89-490B-9DC2-8C33D0B7C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Rectangle 2668">
              <a:extLst>
                <a:ext uri="{FF2B5EF4-FFF2-40B4-BE49-F238E27FC236}">
                  <a16:creationId xmlns:a16="http://schemas.microsoft.com/office/drawing/2014/main" xmlns="" id="{4F28EFBE-E87C-4823-8901-36068A56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Rectangle 2669">
              <a:extLst>
                <a:ext uri="{FF2B5EF4-FFF2-40B4-BE49-F238E27FC236}">
                  <a16:creationId xmlns:a16="http://schemas.microsoft.com/office/drawing/2014/main" xmlns="" id="{D7D63CB9-C15A-4990-A40F-3A06152B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Rectangle 2670">
              <a:extLst>
                <a:ext uri="{FF2B5EF4-FFF2-40B4-BE49-F238E27FC236}">
                  <a16:creationId xmlns:a16="http://schemas.microsoft.com/office/drawing/2014/main" xmlns="" id="{774A5409-9521-401A-B7F9-95198DBC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Rectangle 2671">
              <a:extLst>
                <a:ext uri="{FF2B5EF4-FFF2-40B4-BE49-F238E27FC236}">
                  <a16:creationId xmlns:a16="http://schemas.microsoft.com/office/drawing/2014/main" xmlns="" id="{C9BE3F50-BA61-4EE4-BA6F-2A153E308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Rectangle 2672">
              <a:extLst>
                <a:ext uri="{FF2B5EF4-FFF2-40B4-BE49-F238E27FC236}">
                  <a16:creationId xmlns:a16="http://schemas.microsoft.com/office/drawing/2014/main" xmlns="" id="{C3FD8F56-258C-4CB5-AB1E-D4B56ACDA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Rectangle 2673">
              <a:extLst>
                <a:ext uri="{FF2B5EF4-FFF2-40B4-BE49-F238E27FC236}">
                  <a16:creationId xmlns:a16="http://schemas.microsoft.com/office/drawing/2014/main" xmlns="" id="{5EDACF3D-99B1-4E55-A5AA-8C5D6EA45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836"/>
              <a:ext cx="36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Rectangle 2674">
              <a:extLst>
                <a:ext uri="{FF2B5EF4-FFF2-40B4-BE49-F238E27FC236}">
                  <a16:creationId xmlns:a16="http://schemas.microsoft.com/office/drawing/2014/main" xmlns="" id="{21E0D9F9-1D21-4237-B915-6C3F0303D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Rectangle 2675">
              <a:extLst>
                <a:ext uri="{FF2B5EF4-FFF2-40B4-BE49-F238E27FC236}">
                  <a16:creationId xmlns:a16="http://schemas.microsoft.com/office/drawing/2014/main" xmlns="" id="{8DA20CFA-5B15-436E-A69D-BE6312C87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Rectangle 2676">
              <a:extLst>
                <a:ext uri="{FF2B5EF4-FFF2-40B4-BE49-F238E27FC236}">
                  <a16:creationId xmlns:a16="http://schemas.microsoft.com/office/drawing/2014/main" xmlns="" id="{14147CA1-8475-4FAB-8F90-3A8DF19EA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2836"/>
              <a:ext cx="36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Rectangle 2677">
              <a:extLst>
                <a:ext uri="{FF2B5EF4-FFF2-40B4-BE49-F238E27FC236}">
                  <a16:creationId xmlns:a16="http://schemas.microsoft.com/office/drawing/2014/main" xmlns="" id="{6011C221-CF64-4B6F-9B1E-A08EF05E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Rectangle 2678">
              <a:extLst>
                <a:ext uri="{FF2B5EF4-FFF2-40B4-BE49-F238E27FC236}">
                  <a16:creationId xmlns:a16="http://schemas.microsoft.com/office/drawing/2014/main" xmlns="" id="{D88D431B-8E2A-401A-B4D8-700C9AB1F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Rectangle 2679">
              <a:extLst>
                <a:ext uri="{FF2B5EF4-FFF2-40B4-BE49-F238E27FC236}">
                  <a16:creationId xmlns:a16="http://schemas.microsoft.com/office/drawing/2014/main" xmlns="" id="{FF55B3E3-298D-4561-9247-2E3BC1763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Rectangle 2680">
              <a:extLst>
                <a:ext uri="{FF2B5EF4-FFF2-40B4-BE49-F238E27FC236}">
                  <a16:creationId xmlns:a16="http://schemas.microsoft.com/office/drawing/2014/main" xmlns="" id="{BCC28F14-33BC-4EA9-B43B-F7BEFDB5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Rectangle 2681">
              <a:extLst>
                <a:ext uri="{FF2B5EF4-FFF2-40B4-BE49-F238E27FC236}">
                  <a16:creationId xmlns:a16="http://schemas.microsoft.com/office/drawing/2014/main" xmlns="" id="{04B1FBB5-ED9F-4465-9DE7-7D10E00E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Rectangle 2682">
              <a:extLst>
                <a:ext uri="{FF2B5EF4-FFF2-40B4-BE49-F238E27FC236}">
                  <a16:creationId xmlns:a16="http://schemas.microsoft.com/office/drawing/2014/main" xmlns="" id="{6E99538E-DC3D-4917-B265-C01C56727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Rectangle 2683">
              <a:extLst>
                <a:ext uri="{FF2B5EF4-FFF2-40B4-BE49-F238E27FC236}">
                  <a16:creationId xmlns:a16="http://schemas.microsoft.com/office/drawing/2014/main" xmlns="" id="{5237296B-BB79-4F2B-810E-C82E6E260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2817"/>
              <a:ext cx="37" cy="37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Rectangle 2684">
              <a:extLst>
                <a:ext uri="{FF2B5EF4-FFF2-40B4-BE49-F238E27FC236}">
                  <a16:creationId xmlns:a16="http://schemas.microsoft.com/office/drawing/2014/main" xmlns="" id="{99D6A153-86F6-4A36-A105-E9AA4A5BE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Rectangle 2685">
              <a:extLst>
                <a:ext uri="{FF2B5EF4-FFF2-40B4-BE49-F238E27FC236}">
                  <a16:creationId xmlns:a16="http://schemas.microsoft.com/office/drawing/2014/main" xmlns="" id="{BD027C9E-7B91-4257-8B72-9B2CB1E56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Rectangle 2686">
              <a:extLst>
                <a:ext uri="{FF2B5EF4-FFF2-40B4-BE49-F238E27FC236}">
                  <a16:creationId xmlns:a16="http://schemas.microsoft.com/office/drawing/2014/main" xmlns="" id="{4A8B002C-08E4-4922-8027-0936A4E0C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Rectangle 2687">
              <a:extLst>
                <a:ext uri="{FF2B5EF4-FFF2-40B4-BE49-F238E27FC236}">
                  <a16:creationId xmlns:a16="http://schemas.microsoft.com/office/drawing/2014/main" xmlns="" id="{532F67D3-B45F-4D48-96CB-CE03438E5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Rectangle 2688">
              <a:extLst>
                <a:ext uri="{FF2B5EF4-FFF2-40B4-BE49-F238E27FC236}">
                  <a16:creationId xmlns:a16="http://schemas.microsoft.com/office/drawing/2014/main" xmlns="" id="{34FC8076-9795-47D9-B069-009318D79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Rectangle 2689">
              <a:extLst>
                <a:ext uri="{FF2B5EF4-FFF2-40B4-BE49-F238E27FC236}">
                  <a16:creationId xmlns:a16="http://schemas.microsoft.com/office/drawing/2014/main" xmlns="" id="{57B9EB76-09E6-4ED4-813A-15D1962A5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Rectangle 2690">
              <a:extLst>
                <a:ext uri="{FF2B5EF4-FFF2-40B4-BE49-F238E27FC236}">
                  <a16:creationId xmlns:a16="http://schemas.microsoft.com/office/drawing/2014/main" xmlns="" id="{A91CA7E2-6E54-4CBB-A504-228DB0A61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836"/>
              <a:ext cx="36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Rectangle 2691">
              <a:extLst>
                <a:ext uri="{FF2B5EF4-FFF2-40B4-BE49-F238E27FC236}">
                  <a16:creationId xmlns:a16="http://schemas.microsoft.com/office/drawing/2014/main" xmlns="" id="{82A8EAC1-98F7-4910-961F-B5184424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Rectangle 2692">
              <a:extLst>
                <a:ext uri="{FF2B5EF4-FFF2-40B4-BE49-F238E27FC236}">
                  <a16:creationId xmlns:a16="http://schemas.microsoft.com/office/drawing/2014/main" xmlns="" id="{8C9F9B15-C030-4EA0-8072-639E66DCF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Rectangle 2693">
              <a:extLst>
                <a:ext uri="{FF2B5EF4-FFF2-40B4-BE49-F238E27FC236}">
                  <a16:creationId xmlns:a16="http://schemas.microsoft.com/office/drawing/2014/main" xmlns="" id="{1D577FC3-3BA7-41AD-8554-5199D1332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Rectangle 2694">
              <a:extLst>
                <a:ext uri="{FF2B5EF4-FFF2-40B4-BE49-F238E27FC236}">
                  <a16:creationId xmlns:a16="http://schemas.microsoft.com/office/drawing/2014/main" xmlns="" id="{6D09AF88-EA25-4606-B595-C970DF1A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Rectangle 2695">
              <a:extLst>
                <a:ext uri="{FF2B5EF4-FFF2-40B4-BE49-F238E27FC236}">
                  <a16:creationId xmlns:a16="http://schemas.microsoft.com/office/drawing/2014/main" xmlns="" id="{5585BD60-A5C4-4685-9A83-8A68DF047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Rectangle 2696">
              <a:extLst>
                <a:ext uri="{FF2B5EF4-FFF2-40B4-BE49-F238E27FC236}">
                  <a16:creationId xmlns:a16="http://schemas.microsoft.com/office/drawing/2014/main" xmlns="" id="{49BA317E-E4BA-47B7-B06F-FF81417A2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2799"/>
              <a:ext cx="37" cy="37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Rectangle 2697">
              <a:extLst>
                <a:ext uri="{FF2B5EF4-FFF2-40B4-BE49-F238E27FC236}">
                  <a16:creationId xmlns:a16="http://schemas.microsoft.com/office/drawing/2014/main" xmlns="" id="{6640D655-3FAA-4E0D-AC1D-5AD5C6AAF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2698">
              <a:extLst>
                <a:ext uri="{FF2B5EF4-FFF2-40B4-BE49-F238E27FC236}">
                  <a16:creationId xmlns:a16="http://schemas.microsoft.com/office/drawing/2014/main" xmlns="" id="{6DC332F3-5524-465F-ADAF-BA28C07BD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2699">
              <a:extLst>
                <a:ext uri="{FF2B5EF4-FFF2-40B4-BE49-F238E27FC236}">
                  <a16:creationId xmlns:a16="http://schemas.microsoft.com/office/drawing/2014/main" xmlns="" id="{3C86396A-178C-4EED-9A95-D6458005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802"/>
              <a:ext cx="37" cy="37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2700">
              <a:extLst>
                <a:ext uri="{FF2B5EF4-FFF2-40B4-BE49-F238E27FC236}">
                  <a16:creationId xmlns:a16="http://schemas.microsoft.com/office/drawing/2014/main" xmlns="" id="{290564F1-ACAB-4ADD-90C9-C712B8DC6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2701">
              <a:extLst>
                <a:ext uri="{FF2B5EF4-FFF2-40B4-BE49-F238E27FC236}">
                  <a16:creationId xmlns:a16="http://schemas.microsoft.com/office/drawing/2014/main" xmlns="" id="{379C1B9E-B343-4900-9931-9FFBC15D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828"/>
              <a:ext cx="37" cy="37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2702">
              <a:extLst>
                <a:ext uri="{FF2B5EF4-FFF2-40B4-BE49-F238E27FC236}">
                  <a16:creationId xmlns:a16="http://schemas.microsoft.com/office/drawing/2014/main" xmlns="" id="{EF3BA314-248B-4BC3-8618-28EF8EE47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2703">
              <a:extLst>
                <a:ext uri="{FF2B5EF4-FFF2-40B4-BE49-F238E27FC236}">
                  <a16:creationId xmlns:a16="http://schemas.microsoft.com/office/drawing/2014/main" xmlns="" id="{63C7F2BC-7A23-4EA8-AADB-C680AEBEB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2704">
              <a:extLst>
                <a:ext uri="{FF2B5EF4-FFF2-40B4-BE49-F238E27FC236}">
                  <a16:creationId xmlns:a16="http://schemas.microsoft.com/office/drawing/2014/main" xmlns="" id="{825A76A4-BC34-4FDF-A2F2-FE780A6D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2705">
              <a:extLst>
                <a:ext uri="{FF2B5EF4-FFF2-40B4-BE49-F238E27FC236}">
                  <a16:creationId xmlns:a16="http://schemas.microsoft.com/office/drawing/2014/main" xmlns="" id="{FC75ECB5-3771-47FC-BF87-6FF6861E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2836"/>
              <a:ext cx="37" cy="36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2706">
              <a:extLst>
                <a:ext uri="{FF2B5EF4-FFF2-40B4-BE49-F238E27FC236}">
                  <a16:creationId xmlns:a16="http://schemas.microsoft.com/office/drawing/2014/main" xmlns="" id="{E41B4AD0-78E8-499B-9C41-47704C32E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2556"/>
              <a:ext cx="37" cy="37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2707">
              <a:extLst>
                <a:ext uri="{FF2B5EF4-FFF2-40B4-BE49-F238E27FC236}">
                  <a16:creationId xmlns:a16="http://schemas.microsoft.com/office/drawing/2014/main" xmlns="" id="{AF6CA2BC-A129-48C4-B1C6-AECF4FB5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68"/>
              <a:ext cx="8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Packet length (byte)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Rectangle 2708">
              <a:extLst>
                <a:ext uri="{FF2B5EF4-FFF2-40B4-BE49-F238E27FC236}">
                  <a16:creationId xmlns:a16="http://schemas.microsoft.com/office/drawing/2014/main" xmlns="" id="{74A0F783-A2EC-49AE-85F3-4DE4C3191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49" y="2152"/>
              <a:ext cx="10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Probability distribution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2709">
              <a:extLst>
                <a:ext uri="{FF2B5EF4-FFF2-40B4-BE49-F238E27FC236}">
                  <a16:creationId xmlns:a16="http://schemas.microsoft.com/office/drawing/2014/main" xmlns="" id="{D43C8605-1EBD-4DC5-8D72-1148503AB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832"/>
              <a:ext cx="3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9" name="Rectangle 2710">
              <a:extLst>
                <a:ext uri="{FF2B5EF4-FFF2-40B4-BE49-F238E27FC236}">
                  <a16:creationId xmlns:a16="http://schemas.microsoft.com/office/drawing/2014/main" xmlns="" id="{563E8C92-7A5A-416A-82F2-D12591A76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633"/>
              <a:ext cx="3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0" name="Rectangle 2711">
              <a:extLst>
                <a:ext uri="{FF2B5EF4-FFF2-40B4-BE49-F238E27FC236}">
                  <a16:creationId xmlns:a16="http://schemas.microsoft.com/office/drawing/2014/main" xmlns="" id="{1142A4B4-AC38-44B0-A0FC-7F3A8B676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688"/>
              <a:ext cx="819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2712">
              <a:extLst>
                <a:ext uri="{FF2B5EF4-FFF2-40B4-BE49-F238E27FC236}">
                  <a16:creationId xmlns:a16="http://schemas.microsoft.com/office/drawing/2014/main" xmlns="" id="{5761033F-5A01-49B0-8C35-AF9C5A605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688"/>
              <a:ext cx="819" cy="27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2713">
              <a:extLst>
                <a:ext uri="{FF2B5EF4-FFF2-40B4-BE49-F238E27FC236}">
                  <a16:creationId xmlns:a16="http://schemas.microsoft.com/office/drawing/2014/main" xmlns="" id="{F4AF2E1E-E02B-4709-BA42-0627FA292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688"/>
              <a:ext cx="8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2714">
              <a:extLst>
                <a:ext uri="{FF2B5EF4-FFF2-40B4-BE49-F238E27FC236}">
                  <a16:creationId xmlns:a16="http://schemas.microsoft.com/office/drawing/2014/main" xmlns="" id="{A4C3949A-90B8-42B0-BDB9-7F247E306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960"/>
              <a:ext cx="8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Line 2715">
              <a:extLst>
                <a:ext uri="{FF2B5EF4-FFF2-40B4-BE49-F238E27FC236}">
                  <a16:creationId xmlns:a16="http://schemas.microsoft.com/office/drawing/2014/main" xmlns="" id="{6F164170-8CB5-4CE9-9724-15DFB8716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3" y="1688"/>
              <a:ext cx="0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2716">
              <a:extLst>
                <a:ext uri="{FF2B5EF4-FFF2-40B4-BE49-F238E27FC236}">
                  <a16:creationId xmlns:a16="http://schemas.microsoft.com/office/drawing/2014/main" xmlns="" id="{6EDDD65E-E96D-4D5F-BB8A-C8503B829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4" y="1688"/>
              <a:ext cx="0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2717">
              <a:extLst>
                <a:ext uri="{FF2B5EF4-FFF2-40B4-BE49-F238E27FC236}">
                  <a16:creationId xmlns:a16="http://schemas.microsoft.com/office/drawing/2014/main" xmlns="" id="{AB597573-DB89-42A8-9532-02B9E3FF0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960"/>
              <a:ext cx="8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2718">
              <a:extLst>
                <a:ext uri="{FF2B5EF4-FFF2-40B4-BE49-F238E27FC236}">
                  <a16:creationId xmlns:a16="http://schemas.microsoft.com/office/drawing/2014/main" xmlns="" id="{719B027D-4B88-4A3B-8490-577F1F6D0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4" y="1688"/>
              <a:ext cx="0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2719">
              <a:extLst>
                <a:ext uri="{FF2B5EF4-FFF2-40B4-BE49-F238E27FC236}">
                  <a16:creationId xmlns:a16="http://schemas.microsoft.com/office/drawing/2014/main" xmlns="" id="{6856C8DB-ABA7-4FFA-A67D-063DFEF9A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688"/>
              <a:ext cx="8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2720">
              <a:extLst>
                <a:ext uri="{FF2B5EF4-FFF2-40B4-BE49-F238E27FC236}">
                  <a16:creationId xmlns:a16="http://schemas.microsoft.com/office/drawing/2014/main" xmlns="" id="{C6678C78-9DEF-4A43-B339-ABE6A1F05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4" y="1960"/>
              <a:ext cx="8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2721">
              <a:extLst>
                <a:ext uri="{FF2B5EF4-FFF2-40B4-BE49-F238E27FC236}">
                  <a16:creationId xmlns:a16="http://schemas.microsoft.com/office/drawing/2014/main" xmlns="" id="{BFEE9D02-40B4-45AB-9BE6-31BACA7FD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3" y="1688"/>
              <a:ext cx="0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Line 2722">
              <a:extLst>
                <a:ext uri="{FF2B5EF4-FFF2-40B4-BE49-F238E27FC236}">
                  <a16:creationId xmlns:a16="http://schemas.microsoft.com/office/drawing/2014/main" xmlns="" id="{11E29F75-71DE-4D84-A990-48128D7FF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4" y="1688"/>
              <a:ext cx="0" cy="2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2723">
              <a:extLst>
                <a:ext uri="{FF2B5EF4-FFF2-40B4-BE49-F238E27FC236}">
                  <a16:creationId xmlns:a16="http://schemas.microsoft.com/office/drawing/2014/main" xmlns="" id="{F2F0C86B-6EAD-4937-9932-AF463B113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1706"/>
              <a:ext cx="6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SIGCOMM04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3" name="Line 2724">
              <a:extLst>
                <a:ext uri="{FF2B5EF4-FFF2-40B4-BE49-F238E27FC236}">
                  <a16:creationId xmlns:a16="http://schemas.microsoft.com/office/drawing/2014/main" xmlns="" id="{33923A7D-B30A-43FA-BE65-C1AB35B2E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1758"/>
              <a:ext cx="155" cy="0"/>
            </a:xfrm>
            <a:prstGeom prst="line">
              <a:avLst/>
            </a:prstGeom>
            <a:noFill/>
            <a:ln w="17463" cap="flat">
              <a:solidFill>
                <a:srgbClr val="77AC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Oval 2725">
              <a:extLst>
                <a:ext uri="{FF2B5EF4-FFF2-40B4-BE49-F238E27FC236}">
                  <a16:creationId xmlns:a16="http://schemas.microsoft.com/office/drawing/2014/main" xmlns="" id="{B9E157EE-DB04-48A6-B6A0-5EFE9ACC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1736"/>
              <a:ext cx="44" cy="44"/>
            </a:xfrm>
            <a:prstGeom prst="ellipse">
              <a:avLst/>
            </a:prstGeom>
            <a:noFill/>
            <a:ln w="17463" cap="flat">
              <a:solidFill>
                <a:srgbClr val="77AC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Rectangle 2726">
              <a:extLst>
                <a:ext uri="{FF2B5EF4-FFF2-40B4-BE49-F238E27FC236}">
                  <a16:creationId xmlns:a16="http://schemas.microsoft.com/office/drawing/2014/main" xmlns="" id="{C91CF0C5-A39E-48A2-B623-862877D8C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" y="1835"/>
              <a:ext cx="6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SIGCOMM08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6" name="Line 2727">
              <a:extLst>
                <a:ext uri="{FF2B5EF4-FFF2-40B4-BE49-F238E27FC236}">
                  <a16:creationId xmlns:a16="http://schemas.microsoft.com/office/drawing/2014/main" xmlns="" id="{A912BB56-D644-4146-9FF4-D16DC1AA5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1887"/>
              <a:ext cx="155" cy="0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2728">
              <a:extLst>
                <a:ext uri="{FF2B5EF4-FFF2-40B4-BE49-F238E27FC236}">
                  <a16:creationId xmlns:a16="http://schemas.microsoft.com/office/drawing/2014/main" xmlns="" id="{3EED02E0-4AFF-4F3C-A776-3B453BEBD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1868"/>
              <a:ext cx="37" cy="37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8" name="Group 1857">
            <a:extLst>
              <a:ext uri="{FF2B5EF4-FFF2-40B4-BE49-F238E27FC236}">
                <a16:creationId xmlns:a16="http://schemas.microsoft.com/office/drawing/2014/main" xmlns="" id="{1F39B6B8-FE66-433A-86F2-C1ED467283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5518" y="2405704"/>
            <a:ext cx="4271670" cy="3413446"/>
            <a:chOff x="3006" y="1532"/>
            <a:chExt cx="1976" cy="1579"/>
          </a:xfrm>
        </p:grpSpPr>
        <p:sp>
          <p:nvSpPr>
            <p:cNvPr id="1859" name="AutoShape 2730">
              <a:extLst>
                <a:ext uri="{FF2B5EF4-FFF2-40B4-BE49-F238E27FC236}">
                  <a16:creationId xmlns:a16="http://schemas.microsoft.com/office/drawing/2014/main" xmlns="" id="{5E3DD556-60FC-4892-AACF-4E7815C54C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6" y="1532"/>
              <a:ext cx="1668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" name="Rectangle 2732">
              <a:extLst>
                <a:ext uri="{FF2B5EF4-FFF2-40B4-BE49-F238E27FC236}">
                  <a16:creationId xmlns:a16="http://schemas.microsoft.com/office/drawing/2014/main" xmlns="" id="{D8ED5A36-AE6D-4E81-A0F8-BAE3871F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662"/>
              <a:ext cx="1575" cy="1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" name="Rectangle 2733">
              <a:extLst>
                <a:ext uri="{FF2B5EF4-FFF2-40B4-BE49-F238E27FC236}">
                  <a16:creationId xmlns:a16="http://schemas.microsoft.com/office/drawing/2014/main" xmlns="" id="{5EFC3FE8-9E49-4568-BA81-595FB0EAA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662"/>
              <a:ext cx="1575" cy="119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" name="Line 2734">
              <a:extLst>
                <a:ext uri="{FF2B5EF4-FFF2-40B4-BE49-F238E27FC236}">
                  <a16:creationId xmlns:a16="http://schemas.microsoft.com/office/drawing/2014/main" xmlns="" id="{421D6ADE-84CD-42B4-B36E-FEA7D2F0D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" name="Line 2735">
              <a:extLst>
                <a:ext uri="{FF2B5EF4-FFF2-40B4-BE49-F238E27FC236}">
                  <a16:creationId xmlns:a16="http://schemas.microsoft.com/office/drawing/2014/main" xmlns="" id="{3AC3A165-7436-4C56-B73E-55B133F84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" name="Line 2736">
              <a:extLst>
                <a:ext uri="{FF2B5EF4-FFF2-40B4-BE49-F238E27FC236}">
                  <a16:creationId xmlns:a16="http://schemas.microsoft.com/office/drawing/2014/main" xmlns="" id="{9483AA9F-F2E0-40A3-AD9A-60289C5A4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2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" name="Line 2737">
              <a:extLst>
                <a:ext uri="{FF2B5EF4-FFF2-40B4-BE49-F238E27FC236}">
                  <a16:creationId xmlns:a16="http://schemas.microsoft.com/office/drawing/2014/main" xmlns="" id="{F5C10613-403C-44FA-9769-870DED9CE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" name="Line 2738">
              <a:extLst>
                <a:ext uri="{FF2B5EF4-FFF2-40B4-BE49-F238E27FC236}">
                  <a16:creationId xmlns:a16="http://schemas.microsoft.com/office/drawing/2014/main" xmlns="" id="{B770A35C-2DBA-4065-92CB-18D0F1BBE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858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" name="Line 2739">
              <a:extLst>
                <a:ext uri="{FF2B5EF4-FFF2-40B4-BE49-F238E27FC236}">
                  <a16:creationId xmlns:a16="http://schemas.microsoft.com/office/drawing/2014/main" xmlns="" id="{2BF1C367-3EF8-4689-B61E-84217790B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556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8" name="Line 2740">
              <a:extLst>
                <a:ext uri="{FF2B5EF4-FFF2-40B4-BE49-F238E27FC236}">
                  <a16:creationId xmlns:a16="http://schemas.microsoft.com/office/drawing/2014/main" xmlns="" id="{992F6E4A-AA8F-4E98-911F-64F1E197F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258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9" name="Line 2741">
              <a:extLst>
                <a:ext uri="{FF2B5EF4-FFF2-40B4-BE49-F238E27FC236}">
                  <a16:creationId xmlns:a16="http://schemas.microsoft.com/office/drawing/2014/main" xmlns="" id="{51FF4BD4-B87E-4576-A1EB-D2F794932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960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0" name="Line 2742">
              <a:extLst>
                <a:ext uri="{FF2B5EF4-FFF2-40B4-BE49-F238E27FC236}">
                  <a16:creationId xmlns:a16="http://schemas.microsoft.com/office/drawing/2014/main" xmlns="" id="{90B2CCA6-ED10-4DDE-ABD9-8D676C30D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662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1" name="Line 2743">
              <a:extLst>
                <a:ext uri="{FF2B5EF4-FFF2-40B4-BE49-F238E27FC236}">
                  <a16:creationId xmlns:a16="http://schemas.microsoft.com/office/drawing/2014/main" xmlns="" id="{9707C353-5D21-4CE2-9EAD-3AD50D7ED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662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2" name="Line 2744">
              <a:extLst>
                <a:ext uri="{FF2B5EF4-FFF2-40B4-BE49-F238E27FC236}">
                  <a16:creationId xmlns:a16="http://schemas.microsoft.com/office/drawing/2014/main" xmlns="" id="{B6890B30-5189-4C6E-A804-0EB634E70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858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3" name="Line 2745">
              <a:extLst>
                <a:ext uri="{FF2B5EF4-FFF2-40B4-BE49-F238E27FC236}">
                  <a16:creationId xmlns:a16="http://schemas.microsoft.com/office/drawing/2014/main" xmlns="" id="{D8EBBC50-3DFB-4505-8887-F416CF1A8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4" name="Line 2746">
              <a:extLst>
                <a:ext uri="{FF2B5EF4-FFF2-40B4-BE49-F238E27FC236}">
                  <a16:creationId xmlns:a16="http://schemas.microsoft.com/office/drawing/2014/main" xmlns="" id="{A74012E8-661B-48C8-BFBE-40DD61BF6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5" name="Line 2747">
              <a:extLst>
                <a:ext uri="{FF2B5EF4-FFF2-40B4-BE49-F238E27FC236}">
                  <a16:creationId xmlns:a16="http://schemas.microsoft.com/office/drawing/2014/main" xmlns="" id="{0491B8F5-F352-4693-B398-5E67B0866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858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6" name="Line 2748">
              <a:extLst>
                <a:ext uri="{FF2B5EF4-FFF2-40B4-BE49-F238E27FC236}">
                  <a16:creationId xmlns:a16="http://schemas.microsoft.com/office/drawing/2014/main" xmlns="" id="{6ECEBE6C-D43F-423A-8470-5F1DF4BE5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7" name="Line 2749">
              <a:extLst>
                <a:ext uri="{FF2B5EF4-FFF2-40B4-BE49-F238E27FC236}">
                  <a16:creationId xmlns:a16="http://schemas.microsoft.com/office/drawing/2014/main" xmlns="" id="{87C8CEED-38B9-44C6-BACF-1DD758CE9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2839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8" name="Line 2750">
              <a:extLst>
                <a:ext uri="{FF2B5EF4-FFF2-40B4-BE49-F238E27FC236}">
                  <a16:creationId xmlns:a16="http://schemas.microsoft.com/office/drawing/2014/main" xmlns="" id="{B8BE78E8-233D-45C4-A596-1A4A1F7D8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662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9" name="Rectangle 2751">
              <a:extLst>
                <a:ext uri="{FF2B5EF4-FFF2-40B4-BE49-F238E27FC236}">
                  <a16:creationId xmlns:a16="http://schemas.microsoft.com/office/drawing/2014/main" xmlns="" id="{17BBFD95-C31A-421B-9B47-89727FC6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869"/>
              <a:ext cx="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0" name="Line 2752">
              <a:extLst>
                <a:ext uri="{FF2B5EF4-FFF2-40B4-BE49-F238E27FC236}">
                  <a16:creationId xmlns:a16="http://schemas.microsoft.com/office/drawing/2014/main" xmlns="" id="{13B528FB-5EE3-4E4E-8E48-A486AEC8F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2839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1" name="Line 2753">
              <a:extLst>
                <a:ext uri="{FF2B5EF4-FFF2-40B4-BE49-F238E27FC236}">
                  <a16:creationId xmlns:a16="http://schemas.microsoft.com/office/drawing/2014/main" xmlns="" id="{EDDE5494-8E7D-490E-825D-674A83E6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662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2" name="Rectangle 2754">
              <a:extLst>
                <a:ext uri="{FF2B5EF4-FFF2-40B4-BE49-F238E27FC236}">
                  <a16:creationId xmlns:a16="http://schemas.microsoft.com/office/drawing/2014/main" xmlns="" id="{F00A375F-9F8E-44BF-A465-4B81889E5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869"/>
              <a:ext cx="1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3" name="Line 2755">
              <a:extLst>
                <a:ext uri="{FF2B5EF4-FFF2-40B4-BE49-F238E27FC236}">
                  <a16:creationId xmlns:a16="http://schemas.microsoft.com/office/drawing/2014/main" xmlns="" id="{7F28AB25-E450-4DE5-AB02-EF1422DC7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2" y="2839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4" name="Line 2756">
              <a:extLst>
                <a:ext uri="{FF2B5EF4-FFF2-40B4-BE49-F238E27FC236}">
                  <a16:creationId xmlns:a16="http://schemas.microsoft.com/office/drawing/2014/main" xmlns="" id="{1FBCBB38-0EC3-47CA-A3A3-0A5E21D54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" y="1662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5" name="Rectangle 2757">
              <a:extLst>
                <a:ext uri="{FF2B5EF4-FFF2-40B4-BE49-F238E27FC236}">
                  <a16:creationId xmlns:a16="http://schemas.microsoft.com/office/drawing/2014/main" xmlns="" id="{ED2D377C-82C9-440A-A5AE-1A85AB5B5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869"/>
              <a:ext cx="1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6" name="Line 2758">
              <a:extLst>
                <a:ext uri="{FF2B5EF4-FFF2-40B4-BE49-F238E27FC236}">
                  <a16:creationId xmlns:a16="http://schemas.microsoft.com/office/drawing/2014/main" xmlns="" id="{1B62136A-D940-45C8-A5AE-B3595F31F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2839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7" name="Line 2759">
              <a:extLst>
                <a:ext uri="{FF2B5EF4-FFF2-40B4-BE49-F238E27FC236}">
                  <a16:creationId xmlns:a16="http://schemas.microsoft.com/office/drawing/2014/main" xmlns="" id="{4E05B410-75E5-4D8C-B89C-94A294959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662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8" name="Rectangle 2760">
              <a:extLst>
                <a:ext uri="{FF2B5EF4-FFF2-40B4-BE49-F238E27FC236}">
                  <a16:creationId xmlns:a16="http://schemas.microsoft.com/office/drawing/2014/main" xmlns="" id="{3B1E7FBF-2018-4A3D-A151-E83E61AB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869"/>
              <a:ext cx="14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9" name="Line 2761">
              <a:extLst>
                <a:ext uri="{FF2B5EF4-FFF2-40B4-BE49-F238E27FC236}">
                  <a16:creationId xmlns:a16="http://schemas.microsoft.com/office/drawing/2014/main" xmlns="" id="{FEC28CAB-2686-4B81-B81B-EA0CD26A4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85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0" name="Line 2762">
              <a:extLst>
                <a:ext uri="{FF2B5EF4-FFF2-40B4-BE49-F238E27FC236}">
                  <a16:creationId xmlns:a16="http://schemas.microsoft.com/office/drawing/2014/main" xmlns="" id="{10F5E1F4-D78E-40B1-BDD5-1CA8BBAD2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285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1" name="Rectangle 2763">
              <a:extLst>
                <a:ext uri="{FF2B5EF4-FFF2-40B4-BE49-F238E27FC236}">
                  <a16:creationId xmlns:a16="http://schemas.microsoft.com/office/drawing/2014/main" xmlns="" id="{7BE1343C-B545-4046-8FA7-38370EE7A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2802"/>
              <a:ext cx="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2" name="Line 2764">
              <a:extLst>
                <a:ext uri="{FF2B5EF4-FFF2-40B4-BE49-F238E27FC236}">
                  <a16:creationId xmlns:a16="http://schemas.microsoft.com/office/drawing/2014/main" xmlns="" id="{AFBBCDB3-C77D-4C35-92F1-EFE148BBB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556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3" name="Line 2765">
              <a:extLst>
                <a:ext uri="{FF2B5EF4-FFF2-40B4-BE49-F238E27FC236}">
                  <a16:creationId xmlns:a16="http://schemas.microsoft.com/office/drawing/2014/main" xmlns="" id="{59EF656F-68F6-49A8-9837-DD96B12BB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255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4" name="Rectangle 2766">
              <a:extLst>
                <a:ext uri="{FF2B5EF4-FFF2-40B4-BE49-F238E27FC236}">
                  <a16:creationId xmlns:a16="http://schemas.microsoft.com/office/drawing/2014/main" xmlns="" id="{85410C09-E82F-4601-A6DA-F3F1D163E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501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5" name="Line 2767">
              <a:extLst>
                <a:ext uri="{FF2B5EF4-FFF2-40B4-BE49-F238E27FC236}">
                  <a16:creationId xmlns:a16="http://schemas.microsoft.com/office/drawing/2014/main" xmlns="" id="{049B1696-630F-4864-8195-55ABBDE57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258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6" name="Line 2768">
              <a:extLst>
                <a:ext uri="{FF2B5EF4-FFF2-40B4-BE49-F238E27FC236}">
                  <a16:creationId xmlns:a16="http://schemas.microsoft.com/office/drawing/2014/main" xmlns="" id="{1EC3C3E6-7BE2-4DBC-81B8-3279ED83D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225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7" name="Rectangle 2769">
              <a:extLst>
                <a:ext uri="{FF2B5EF4-FFF2-40B4-BE49-F238E27FC236}">
                  <a16:creationId xmlns:a16="http://schemas.microsoft.com/office/drawing/2014/main" xmlns="" id="{0276DC1B-62E8-4991-9AFC-452F27D1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203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8" name="Line 2770">
              <a:extLst>
                <a:ext uri="{FF2B5EF4-FFF2-40B4-BE49-F238E27FC236}">
                  <a16:creationId xmlns:a16="http://schemas.microsoft.com/office/drawing/2014/main" xmlns="" id="{8D36DC5F-B36A-4D1A-BE1F-8502C79BF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960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9" name="Line 2771">
              <a:extLst>
                <a:ext uri="{FF2B5EF4-FFF2-40B4-BE49-F238E27FC236}">
                  <a16:creationId xmlns:a16="http://schemas.microsoft.com/office/drawing/2014/main" xmlns="" id="{65189296-BF50-41FF-B8ED-1C2FAF4BF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196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0" name="Rectangle 2772">
              <a:extLst>
                <a:ext uri="{FF2B5EF4-FFF2-40B4-BE49-F238E27FC236}">
                  <a16:creationId xmlns:a16="http://schemas.microsoft.com/office/drawing/2014/main" xmlns="" id="{424D0AF0-1AAD-4773-B199-53E91093C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1905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1" name="Line 2773">
              <a:extLst>
                <a:ext uri="{FF2B5EF4-FFF2-40B4-BE49-F238E27FC236}">
                  <a16:creationId xmlns:a16="http://schemas.microsoft.com/office/drawing/2014/main" xmlns="" id="{73E593B9-D027-4173-A53F-087339C97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662"/>
              <a:ext cx="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2" name="Line 2774">
              <a:extLst>
                <a:ext uri="{FF2B5EF4-FFF2-40B4-BE49-F238E27FC236}">
                  <a16:creationId xmlns:a16="http://schemas.microsoft.com/office/drawing/2014/main" xmlns="" id="{9A74038B-1851-4D33-86E5-48CB0456A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1662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3" name="Rectangle 2775">
              <a:extLst>
                <a:ext uri="{FF2B5EF4-FFF2-40B4-BE49-F238E27FC236}">
                  <a16:creationId xmlns:a16="http://schemas.microsoft.com/office/drawing/2014/main" xmlns="" id="{6432EC75-7944-4200-A486-27809E550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1607"/>
              <a:ext cx="16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4" name="Line 2776">
              <a:extLst>
                <a:ext uri="{FF2B5EF4-FFF2-40B4-BE49-F238E27FC236}">
                  <a16:creationId xmlns:a16="http://schemas.microsoft.com/office/drawing/2014/main" xmlns="" id="{23BC4693-406F-4AD7-8E03-383BFF8E3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662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5" name="Line 2777">
              <a:extLst>
                <a:ext uri="{FF2B5EF4-FFF2-40B4-BE49-F238E27FC236}">
                  <a16:creationId xmlns:a16="http://schemas.microsoft.com/office/drawing/2014/main" xmlns="" id="{9DC217A1-93E3-4D7C-98B2-810340981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858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6" name="Line 2778">
              <a:extLst>
                <a:ext uri="{FF2B5EF4-FFF2-40B4-BE49-F238E27FC236}">
                  <a16:creationId xmlns:a16="http://schemas.microsoft.com/office/drawing/2014/main" xmlns="" id="{DFE2FD24-A8E1-4FB9-ABAF-A14EC575A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7" name="Line 2779">
              <a:extLst>
                <a:ext uri="{FF2B5EF4-FFF2-40B4-BE49-F238E27FC236}">
                  <a16:creationId xmlns:a16="http://schemas.microsoft.com/office/drawing/2014/main" xmlns="" id="{35F6EF53-143E-4057-A456-34BD022A9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1662"/>
              <a:ext cx="0" cy="1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8" name="Oval 2780">
              <a:extLst>
                <a:ext uri="{FF2B5EF4-FFF2-40B4-BE49-F238E27FC236}">
                  <a16:creationId xmlns:a16="http://schemas.microsoft.com/office/drawing/2014/main" xmlns="" id="{99720656-A6B9-41E4-8920-8F568F70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1938"/>
              <a:ext cx="59" cy="59"/>
            </a:xfrm>
            <a:prstGeom prst="ellips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9" name="Oval 2781">
              <a:extLst>
                <a:ext uri="{FF2B5EF4-FFF2-40B4-BE49-F238E27FC236}">
                  <a16:creationId xmlns:a16="http://schemas.microsoft.com/office/drawing/2014/main" xmlns="" id="{17234E79-6139-45B2-B6AB-12500496E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538"/>
              <a:ext cx="59" cy="58"/>
            </a:xfrm>
            <a:prstGeom prst="ellips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0" name="Oval 2782">
              <a:extLst>
                <a:ext uri="{FF2B5EF4-FFF2-40B4-BE49-F238E27FC236}">
                  <a16:creationId xmlns:a16="http://schemas.microsoft.com/office/drawing/2014/main" xmlns="" id="{09AFFE0A-D864-4B7B-9914-BCEBFEEC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2817"/>
              <a:ext cx="59" cy="59"/>
            </a:xfrm>
            <a:prstGeom prst="ellips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1" name="Oval 2783">
              <a:extLst>
                <a:ext uri="{FF2B5EF4-FFF2-40B4-BE49-F238E27FC236}">
                  <a16:creationId xmlns:a16="http://schemas.microsoft.com/office/drawing/2014/main" xmlns="" id="{253C7011-27F2-4D5B-B30B-BAF171E7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519"/>
              <a:ext cx="59" cy="59"/>
            </a:xfrm>
            <a:prstGeom prst="ellips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2" name="Line 2784">
              <a:extLst>
                <a:ext uri="{FF2B5EF4-FFF2-40B4-BE49-F238E27FC236}">
                  <a16:creationId xmlns:a16="http://schemas.microsoft.com/office/drawing/2014/main" xmlns="" id="{9870FA13-9F80-47F0-8233-DA30FEC8E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1968"/>
              <a:ext cx="0" cy="890"/>
            </a:xfrm>
            <a:prstGeom prst="lin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3" name="Line 2785">
              <a:extLst>
                <a:ext uri="{FF2B5EF4-FFF2-40B4-BE49-F238E27FC236}">
                  <a16:creationId xmlns:a16="http://schemas.microsoft.com/office/drawing/2014/main" xmlns="" id="{FFA17D6F-14DD-486F-A64F-6DA448793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5" y="2567"/>
              <a:ext cx="0" cy="291"/>
            </a:xfrm>
            <a:prstGeom prst="lin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4" name="Line 2786">
              <a:extLst>
                <a:ext uri="{FF2B5EF4-FFF2-40B4-BE49-F238E27FC236}">
                  <a16:creationId xmlns:a16="http://schemas.microsoft.com/office/drawing/2014/main" xmlns="" id="{7386A66E-10EE-4A9D-B29C-6DD9AB686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8" y="2847"/>
              <a:ext cx="0" cy="11"/>
            </a:xfrm>
            <a:prstGeom prst="lin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5" name="Line 2787">
              <a:extLst>
                <a:ext uri="{FF2B5EF4-FFF2-40B4-BE49-F238E27FC236}">
                  <a16:creationId xmlns:a16="http://schemas.microsoft.com/office/drawing/2014/main" xmlns="" id="{A29A9A11-EDE8-4CCF-B4F4-A3B3752D3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2" y="2549"/>
              <a:ext cx="0" cy="309"/>
            </a:xfrm>
            <a:prstGeom prst="line">
              <a:avLst/>
            </a:prstGeom>
            <a:noFill/>
            <a:ln w="17463" cap="flat">
              <a:solidFill>
                <a:srgbClr val="77AC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6" name="Line 2788">
              <a:extLst>
                <a:ext uri="{FF2B5EF4-FFF2-40B4-BE49-F238E27FC236}">
                  <a16:creationId xmlns:a16="http://schemas.microsoft.com/office/drawing/2014/main" xmlns="" id="{D8C7D9DA-0D9F-4C62-A22B-BC73BBEA6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2858"/>
              <a:ext cx="1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7" name="Rectangle 2789">
              <a:extLst>
                <a:ext uri="{FF2B5EF4-FFF2-40B4-BE49-F238E27FC236}">
                  <a16:creationId xmlns:a16="http://schemas.microsoft.com/office/drawing/2014/main" xmlns="" id="{1FC48508-DCF7-4611-B0D9-C6820A56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1990"/>
              <a:ext cx="52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8" name="Rectangle 2790">
              <a:extLst>
                <a:ext uri="{FF2B5EF4-FFF2-40B4-BE49-F238E27FC236}">
                  <a16:creationId xmlns:a16="http://schemas.microsoft.com/office/drawing/2014/main" xmlns="" id="{64770984-F813-451A-A23E-0548ED84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824"/>
              <a:ext cx="52" cy="52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9" name="Rectangle 2791">
              <a:extLst>
                <a:ext uri="{FF2B5EF4-FFF2-40B4-BE49-F238E27FC236}">
                  <a16:creationId xmlns:a16="http://schemas.microsoft.com/office/drawing/2014/main" xmlns="" id="{501B64AE-7D18-4632-A379-0121427EB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2799"/>
              <a:ext cx="51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0" name="Rectangle 2792">
              <a:extLst>
                <a:ext uri="{FF2B5EF4-FFF2-40B4-BE49-F238E27FC236}">
                  <a16:creationId xmlns:a16="http://schemas.microsoft.com/office/drawing/2014/main" xmlns="" id="{DA14E0BF-0C73-4A3F-8D3E-C59FC2F6B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2755"/>
              <a:ext cx="52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1" name="Rectangle 2793">
              <a:extLst>
                <a:ext uri="{FF2B5EF4-FFF2-40B4-BE49-F238E27FC236}">
                  <a16:creationId xmlns:a16="http://schemas.microsoft.com/office/drawing/2014/main" xmlns="" id="{1A1035EE-1DCB-4CE3-A172-EDDEAEAF3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630"/>
              <a:ext cx="52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2" name="Rectangle 2794">
              <a:extLst>
                <a:ext uri="{FF2B5EF4-FFF2-40B4-BE49-F238E27FC236}">
                  <a16:creationId xmlns:a16="http://schemas.microsoft.com/office/drawing/2014/main" xmlns="" id="{EF6C6E38-C007-498D-B959-1AF7B1E66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758"/>
              <a:ext cx="51" cy="52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3" name="Rectangle 2795">
              <a:extLst>
                <a:ext uri="{FF2B5EF4-FFF2-40B4-BE49-F238E27FC236}">
                  <a16:creationId xmlns:a16="http://schemas.microsoft.com/office/drawing/2014/main" xmlns="" id="{E45638B2-706A-441C-B5A9-E5ABBB10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2751"/>
              <a:ext cx="52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4" name="Rectangle 2796">
              <a:extLst>
                <a:ext uri="{FF2B5EF4-FFF2-40B4-BE49-F238E27FC236}">
                  <a16:creationId xmlns:a16="http://schemas.microsoft.com/office/drawing/2014/main" xmlns="" id="{F5EB4117-1762-4D52-AD05-676232108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2641"/>
              <a:ext cx="51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5" name="Line 2797">
              <a:extLst>
                <a:ext uri="{FF2B5EF4-FFF2-40B4-BE49-F238E27FC236}">
                  <a16:creationId xmlns:a16="http://schemas.microsoft.com/office/drawing/2014/main" xmlns="" id="{A63CA6A3-7F85-4F72-8989-AF9A9FEF0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9" y="2015"/>
              <a:ext cx="0" cy="843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6" name="Line 2798">
              <a:extLst>
                <a:ext uri="{FF2B5EF4-FFF2-40B4-BE49-F238E27FC236}">
                  <a16:creationId xmlns:a16="http://schemas.microsoft.com/office/drawing/2014/main" xmlns="" id="{5410F30E-8672-401A-B6E1-34425B763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0" y="2850"/>
              <a:ext cx="0" cy="8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7" name="Line 2799">
              <a:extLst>
                <a:ext uri="{FF2B5EF4-FFF2-40B4-BE49-F238E27FC236}">
                  <a16:creationId xmlns:a16="http://schemas.microsoft.com/office/drawing/2014/main" xmlns="" id="{BD198D2A-4588-4782-8C7D-61E044887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7" y="2824"/>
              <a:ext cx="0" cy="34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8" name="Line 2800">
              <a:extLst>
                <a:ext uri="{FF2B5EF4-FFF2-40B4-BE49-F238E27FC236}">
                  <a16:creationId xmlns:a16="http://schemas.microsoft.com/office/drawing/2014/main" xmlns="" id="{E07889E3-C84E-497A-81D5-ABA6E7A50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" y="2780"/>
              <a:ext cx="0" cy="78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9" name="Line 2801">
              <a:extLst>
                <a:ext uri="{FF2B5EF4-FFF2-40B4-BE49-F238E27FC236}">
                  <a16:creationId xmlns:a16="http://schemas.microsoft.com/office/drawing/2014/main" xmlns="" id="{F84479B8-32EC-4B79-955F-923FFC16A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" y="2655"/>
              <a:ext cx="0" cy="203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0" name="Line 2802">
              <a:extLst>
                <a:ext uri="{FF2B5EF4-FFF2-40B4-BE49-F238E27FC236}">
                  <a16:creationId xmlns:a16="http://schemas.microsoft.com/office/drawing/2014/main" xmlns="" id="{E67379F2-B3ED-43AE-ACCA-EC764047D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8" y="2784"/>
              <a:ext cx="0" cy="74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1" name="Line 2803">
              <a:extLst>
                <a:ext uri="{FF2B5EF4-FFF2-40B4-BE49-F238E27FC236}">
                  <a16:creationId xmlns:a16="http://schemas.microsoft.com/office/drawing/2014/main" xmlns="" id="{23BA8D42-D882-415D-AE25-8E45ABC6B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" y="2777"/>
              <a:ext cx="0" cy="81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2" name="Line 2804">
              <a:extLst>
                <a:ext uri="{FF2B5EF4-FFF2-40B4-BE49-F238E27FC236}">
                  <a16:creationId xmlns:a16="http://schemas.microsoft.com/office/drawing/2014/main" xmlns="" id="{71C7FDFA-467B-4915-B21B-1F216E0C7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1" y="2666"/>
              <a:ext cx="0" cy="192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3" name="Rectangle 2805">
              <a:extLst>
                <a:ext uri="{FF2B5EF4-FFF2-40B4-BE49-F238E27FC236}">
                  <a16:creationId xmlns:a16="http://schemas.microsoft.com/office/drawing/2014/main" xmlns="" id="{7573BC93-E82E-4F90-BFCA-CBCB530AF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2968"/>
              <a:ext cx="74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 rate (Mbps)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4" name="Rectangle 2806">
              <a:extLst>
                <a:ext uri="{FF2B5EF4-FFF2-40B4-BE49-F238E27FC236}">
                  <a16:creationId xmlns:a16="http://schemas.microsoft.com/office/drawing/2014/main" xmlns="" id="{6BC1F578-089D-454C-AA0A-9065A92E34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598" y="2152"/>
              <a:ext cx="10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Probability distribution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5" name="Rectangle 2807">
              <a:extLst>
                <a:ext uri="{FF2B5EF4-FFF2-40B4-BE49-F238E27FC236}">
                  <a16:creationId xmlns:a16="http://schemas.microsoft.com/office/drawing/2014/main" xmlns="" id="{88AF34CE-94DA-4BEC-9763-F3EFF8DFD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832"/>
              <a:ext cx="3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6" name="Rectangle 2808">
              <a:extLst>
                <a:ext uri="{FF2B5EF4-FFF2-40B4-BE49-F238E27FC236}">
                  <a16:creationId xmlns:a16="http://schemas.microsoft.com/office/drawing/2014/main" xmlns="" id="{1C7715A6-707A-4785-944F-B2901AD18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633"/>
              <a:ext cx="37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7" name="Rectangle 2809">
              <a:extLst>
                <a:ext uri="{FF2B5EF4-FFF2-40B4-BE49-F238E27FC236}">
                  <a16:creationId xmlns:a16="http://schemas.microsoft.com/office/drawing/2014/main" xmlns="" id="{A3CB9D4A-B263-46EF-B454-9F77D70B1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1688"/>
              <a:ext cx="786" cy="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8" name="Rectangle 2810">
              <a:extLst>
                <a:ext uri="{FF2B5EF4-FFF2-40B4-BE49-F238E27FC236}">
                  <a16:creationId xmlns:a16="http://schemas.microsoft.com/office/drawing/2014/main" xmlns="" id="{9E289ACF-A4B5-4CAD-B26E-31C100016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5" y="1688"/>
              <a:ext cx="786" cy="26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" name="Line 2811">
              <a:extLst>
                <a:ext uri="{FF2B5EF4-FFF2-40B4-BE49-F238E27FC236}">
                  <a16:creationId xmlns:a16="http://schemas.microsoft.com/office/drawing/2014/main" xmlns="" id="{77CF91F6-3CE1-44BE-8B9A-C58DC999D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1688"/>
              <a:ext cx="7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0" name="Line 2812">
              <a:extLst>
                <a:ext uri="{FF2B5EF4-FFF2-40B4-BE49-F238E27FC236}">
                  <a16:creationId xmlns:a16="http://schemas.microsoft.com/office/drawing/2014/main" xmlns="" id="{4AE52ACF-C200-4A95-A944-CE38D2246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1953"/>
              <a:ext cx="7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1" name="Line 2813">
              <a:extLst>
                <a:ext uri="{FF2B5EF4-FFF2-40B4-BE49-F238E27FC236}">
                  <a16:creationId xmlns:a16="http://schemas.microsoft.com/office/drawing/2014/main" xmlns="" id="{D5EC1195-1E2B-4443-8D79-173D8E69C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1" y="1688"/>
              <a:ext cx="0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2" name="Line 2814">
              <a:extLst>
                <a:ext uri="{FF2B5EF4-FFF2-40B4-BE49-F238E27FC236}">
                  <a16:creationId xmlns:a16="http://schemas.microsoft.com/office/drawing/2014/main" xmlns="" id="{1310AAAB-32CC-4C30-8856-8E5CE8040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5" y="1688"/>
              <a:ext cx="0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3" name="Line 2815">
              <a:extLst>
                <a:ext uri="{FF2B5EF4-FFF2-40B4-BE49-F238E27FC236}">
                  <a16:creationId xmlns:a16="http://schemas.microsoft.com/office/drawing/2014/main" xmlns="" id="{AB746B82-B161-43CB-ACDF-E4AD3D002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1953"/>
              <a:ext cx="7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4" name="Line 2816">
              <a:extLst>
                <a:ext uri="{FF2B5EF4-FFF2-40B4-BE49-F238E27FC236}">
                  <a16:creationId xmlns:a16="http://schemas.microsoft.com/office/drawing/2014/main" xmlns="" id="{87E11872-7EB7-4D57-B427-1CF5214EC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5" y="1688"/>
              <a:ext cx="0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" name="Line 2817">
              <a:extLst>
                <a:ext uri="{FF2B5EF4-FFF2-40B4-BE49-F238E27FC236}">
                  <a16:creationId xmlns:a16="http://schemas.microsoft.com/office/drawing/2014/main" xmlns="" id="{D37450F9-377E-4F17-BCE1-0DDC97BBB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1688"/>
              <a:ext cx="7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" name="Line 2818">
              <a:extLst>
                <a:ext uri="{FF2B5EF4-FFF2-40B4-BE49-F238E27FC236}">
                  <a16:creationId xmlns:a16="http://schemas.microsoft.com/office/drawing/2014/main" xmlns="" id="{7194B8DE-C8DA-4B0D-B408-1CBD667DF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1953"/>
              <a:ext cx="7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" name="Line 2819">
              <a:extLst>
                <a:ext uri="{FF2B5EF4-FFF2-40B4-BE49-F238E27FC236}">
                  <a16:creationId xmlns:a16="http://schemas.microsoft.com/office/drawing/2014/main" xmlns="" id="{FDF6A886-6ABD-4AFB-8033-9291C4E20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1" y="1688"/>
              <a:ext cx="0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" name="Line 2820">
              <a:extLst>
                <a:ext uri="{FF2B5EF4-FFF2-40B4-BE49-F238E27FC236}">
                  <a16:creationId xmlns:a16="http://schemas.microsoft.com/office/drawing/2014/main" xmlns="" id="{88B5195E-FAA5-4048-9E6E-C1F3C90D4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5" y="1688"/>
              <a:ext cx="0" cy="2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" name="Rectangle 2821">
              <a:extLst>
                <a:ext uri="{FF2B5EF4-FFF2-40B4-BE49-F238E27FC236}">
                  <a16:creationId xmlns:a16="http://schemas.microsoft.com/office/drawing/2014/main" xmlns="" id="{DED0573D-FE9B-4BD4-948D-23AEE611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1703"/>
              <a:ext cx="6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SIGCOMM04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0" name="Line 2822">
              <a:extLst>
                <a:ext uri="{FF2B5EF4-FFF2-40B4-BE49-F238E27FC236}">
                  <a16:creationId xmlns:a16="http://schemas.microsoft.com/office/drawing/2014/main" xmlns="" id="{B6DF816E-2BB5-4E95-8DA8-8F1E7B2CB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" y="1758"/>
              <a:ext cx="104" cy="0"/>
            </a:xfrm>
            <a:prstGeom prst="line">
              <a:avLst/>
            </a:prstGeom>
            <a:noFill/>
            <a:ln w="17463" cap="flat">
              <a:solidFill>
                <a:srgbClr val="77AC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" name="Oval 2823">
              <a:extLst>
                <a:ext uri="{FF2B5EF4-FFF2-40B4-BE49-F238E27FC236}">
                  <a16:creationId xmlns:a16="http://schemas.microsoft.com/office/drawing/2014/main" xmlns="" id="{E6C3B529-F254-4E95-A26A-3F0A0F935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1751"/>
              <a:ext cx="23" cy="22"/>
            </a:xfrm>
            <a:prstGeom prst="ellipse">
              <a:avLst/>
            </a:prstGeom>
            <a:solidFill>
              <a:srgbClr val="77A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" name="Oval 2824">
              <a:extLst>
                <a:ext uri="{FF2B5EF4-FFF2-40B4-BE49-F238E27FC236}">
                  <a16:creationId xmlns:a16="http://schemas.microsoft.com/office/drawing/2014/main" xmlns="" id="{16980A20-069D-45BC-9055-3F9377B0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1729"/>
              <a:ext cx="59" cy="58"/>
            </a:xfrm>
            <a:prstGeom prst="ellipse">
              <a:avLst/>
            </a:prstGeom>
            <a:noFill/>
            <a:ln w="17463" cap="flat">
              <a:solidFill>
                <a:srgbClr val="77AC3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" name="Rectangle 2825">
              <a:extLst>
                <a:ext uri="{FF2B5EF4-FFF2-40B4-BE49-F238E27FC236}">
                  <a16:creationId xmlns:a16="http://schemas.microsoft.com/office/drawing/2014/main" xmlns="" id="{C9313534-AC1B-44D3-A788-D0C9403E1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1831"/>
              <a:ext cx="6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SIGCOMM08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4" name="Line 2826">
              <a:extLst>
                <a:ext uri="{FF2B5EF4-FFF2-40B4-BE49-F238E27FC236}">
                  <a16:creationId xmlns:a16="http://schemas.microsoft.com/office/drawing/2014/main" xmlns="" id="{BA522592-B3C2-40B6-BAB0-85AC88050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" y="1879"/>
              <a:ext cx="104" cy="0"/>
            </a:xfrm>
            <a:prstGeom prst="line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" name="Oval 2827">
              <a:extLst>
                <a:ext uri="{FF2B5EF4-FFF2-40B4-BE49-F238E27FC236}">
                  <a16:creationId xmlns:a16="http://schemas.microsoft.com/office/drawing/2014/main" xmlns="" id="{E5AF0D47-9F42-4F99-8002-FFA78FD39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1872"/>
              <a:ext cx="23" cy="22"/>
            </a:xfrm>
            <a:prstGeom prst="ellipse">
              <a:avLst/>
            </a:prstGeom>
            <a:solidFill>
              <a:srgbClr val="D95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" name="Rectangle 2828">
              <a:extLst>
                <a:ext uri="{FF2B5EF4-FFF2-40B4-BE49-F238E27FC236}">
                  <a16:creationId xmlns:a16="http://schemas.microsoft.com/office/drawing/2014/main" xmlns="" id="{3EFCEFAA-A1A9-4107-8F5D-C0639017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1854"/>
              <a:ext cx="52" cy="51"/>
            </a:xfrm>
            <a:prstGeom prst="rect">
              <a:avLst/>
            </a:prstGeom>
            <a:noFill/>
            <a:ln w="17463" cap="flat">
              <a:solidFill>
                <a:srgbClr val="D953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8" name="Rounded Rectangle 72">
            <a:extLst>
              <a:ext uri="{FF2B5EF4-FFF2-40B4-BE49-F238E27FC236}">
                <a16:creationId xmlns:a16="http://schemas.microsoft.com/office/drawing/2014/main" xmlns="" id="{DA087F24-CC1E-4F0E-8AAF-26FA0561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92" y="6039131"/>
            <a:ext cx="3508215" cy="547661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12700" cmpd="sng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Not evenly distributed</a:t>
            </a:r>
          </a:p>
        </p:txBody>
      </p:sp>
      <p:cxnSp>
        <p:nvCxnSpPr>
          <p:cNvPr id="1960" name="Straight Connector 1959"/>
          <p:cNvCxnSpPr>
            <a:cxnSpLocks/>
          </p:cNvCxnSpPr>
          <p:nvPr/>
        </p:nvCxnSpPr>
        <p:spPr>
          <a:xfrm>
            <a:off x="3048000" y="5673576"/>
            <a:ext cx="425381" cy="35563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1" name="Straight Connector 1960"/>
          <p:cNvCxnSpPr>
            <a:cxnSpLocks/>
            <a:stCxn id="1933" idx="1"/>
          </p:cNvCxnSpPr>
          <p:nvPr/>
        </p:nvCxnSpPr>
        <p:spPr>
          <a:xfrm flipH="1">
            <a:off x="5611524" y="5664583"/>
            <a:ext cx="438841" cy="35629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2A28939-0525-45F3-9BDD-5BF045A5F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03382"/>
              </p:ext>
            </p:extLst>
          </p:nvPr>
        </p:nvGraphicFramePr>
        <p:xfrm>
          <a:off x="1247305" y="2719162"/>
          <a:ext cx="6648136" cy="33909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28398">
                  <a:extLst>
                    <a:ext uri="{9D8B030D-6E8A-4147-A177-3AD203B41FA5}">
                      <a16:colId xmlns:a16="http://schemas.microsoft.com/office/drawing/2014/main" xmlns="" val="3382618676"/>
                    </a:ext>
                  </a:extLst>
                </a:gridCol>
                <a:gridCol w="3419738">
                  <a:extLst>
                    <a:ext uri="{9D8B030D-6E8A-4147-A177-3AD203B41FA5}">
                      <a16:colId xmlns:a16="http://schemas.microsoft.com/office/drawing/2014/main" xmlns="" val="3126186879"/>
                    </a:ext>
                  </a:extLst>
                </a:gridCol>
              </a:tblGrid>
              <a:tr h="6894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Packet Trace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94602660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SIGCOMM 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802.11b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7204430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SIGCOMM 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802.11a/g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5981074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STAPLEn</a:t>
                      </a:r>
                      <a:endParaRPr lang="en-US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802.11n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3979790"/>
                  </a:ext>
                </a:extLst>
              </a:tr>
              <a:tr h="67537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STAPLEac</a:t>
                      </a:r>
                      <a:endParaRPr lang="en-US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802.11ac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17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8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" grpId="0" animBg="1"/>
      <p:bldP spid="1958" grpId="1" animBg="1"/>
      <p:bldP spid="195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Question: 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F4D3F8A8-70E5-4F4E-A72A-19B254AE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4" y="2286000"/>
            <a:ext cx="8096250" cy="12858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How to harness such common information to improve the signal processing ? </a:t>
            </a:r>
          </a:p>
        </p:txBody>
      </p:sp>
      <p:pic>
        <p:nvPicPr>
          <p:cNvPr id="15362" name="Picture 2" descr="Image result for question">
            <a:extLst>
              <a:ext uri="{FF2B5EF4-FFF2-40B4-BE49-F238E27FC236}">
                <a16:creationId xmlns:a16="http://schemas.microsoft.com/office/drawing/2014/main" xmlns="" id="{2DEBA0D2-0701-4325-B5EC-49B58AEB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71" y="3962400"/>
            <a:ext cx="144945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288569" y="2199987"/>
            <a:ext cx="1517996" cy="403231"/>
          </a:xfrm>
          <a:prstGeom prst="rect">
            <a:avLst/>
          </a:prstGeom>
          <a:solidFill>
            <a:srgbClr val="DFD0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88569" y="2603218"/>
            <a:ext cx="1517996" cy="403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2740" y="5105231"/>
            <a:ext cx="238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1885951" y="4946224"/>
            <a:ext cx="1447800" cy="678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processing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3507515" y="4946224"/>
            <a:ext cx="1279849" cy="678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 decoding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47" y="5083199"/>
            <a:ext cx="701673" cy="681669"/>
          </a:xfrm>
          <a:prstGeom prst="rect">
            <a:avLst/>
          </a:prstGeom>
        </p:spPr>
      </p:pic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4986" y="1828800"/>
            <a:ext cx="1222375" cy="9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48977">
            <a:off x="10686" y="3653556"/>
            <a:ext cx="2527311" cy="394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4758" y="1345364"/>
            <a:ext cx="302831" cy="92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52" y="2608542"/>
            <a:ext cx="537281" cy="42973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752601" y="4704978"/>
            <a:ext cx="3200400" cy="1183529"/>
          </a:xfrm>
          <a:prstGeom prst="wedgeRoundRectCallout">
            <a:avLst>
              <a:gd name="adj1" fmla="val -61519"/>
              <a:gd name="adj2" fmla="val 126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421" y="5714859"/>
            <a:ext cx="1228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Receiver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311077" y="4767623"/>
            <a:ext cx="115160" cy="4056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99846" y="4458395"/>
            <a:ext cx="133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Preamble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8823" y="5781147"/>
            <a:ext cx="2591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information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(in header)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985978" y="5532735"/>
            <a:ext cx="144296" cy="33085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26119" y="4796872"/>
            <a:ext cx="114323" cy="36184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90015" y="4491024"/>
            <a:ext cx="98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7010400" y="4946224"/>
            <a:ext cx="914400" cy="678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CRC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963" y="3971313"/>
            <a:ext cx="407437" cy="40735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6781800" y="2902250"/>
            <a:ext cx="1279849" cy="678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decoding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21227" y="4027869"/>
            <a:ext cx="125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88569" y="1796756"/>
            <a:ext cx="1517996" cy="4032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State Table</a:t>
            </a:r>
          </a:p>
        </p:txBody>
      </p:sp>
      <p:cxnSp>
        <p:nvCxnSpPr>
          <p:cNvPr id="49" name="Straight Arrow Connector 48"/>
          <p:cNvCxnSpPr>
            <a:endCxn id="48" idx="1"/>
          </p:cNvCxnSpPr>
          <p:nvPr/>
        </p:nvCxnSpPr>
        <p:spPr>
          <a:xfrm flipV="1">
            <a:off x="1416620" y="2804834"/>
            <a:ext cx="1871949" cy="245296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9053" y="2960845"/>
            <a:ext cx="120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Packet 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8255" y="5108211"/>
            <a:ext cx="249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2813" y="4031684"/>
            <a:ext cx="2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5019" y="3105702"/>
            <a:ext cx="255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74513" y="5173276"/>
            <a:ext cx="907288" cy="3509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761262" y="3920569"/>
            <a:ext cx="245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45612" y="3349130"/>
            <a:ext cx="230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Longer Preamble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788353" y="3664766"/>
            <a:ext cx="3418" cy="25900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845612" y="3992736"/>
            <a:ext cx="1650188" cy="32278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CB3904-5747-44F8-B844-A28224495053}"/>
              </a:ext>
            </a:extLst>
          </p:cNvPr>
          <p:cNvSpPr txBox="1"/>
          <p:nvPr/>
        </p:nvSpPr>
        <p:spPr>
          <a:xfrm>
            <a:off x="7261639" y="5764868"/>
            <a:ext cx="170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4581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7934 0.36644 L 0.40833 0.3634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79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6632 7.40741E-7 C 0.09618 7.40741E-7 0.13316 -0.04445 0.13316 -0.08032 L 0.13316 -0.16019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8646 -0.2692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-134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8021 -0.0175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88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4861 0.06482 L -0.15069 0.18519 L 0.38542 0.17778 C 0.38507 0.07824 0.3849 -0.02106 0.38473 -0.12037 " pathEditMode="relative" rAng="0" ptsTypes="AAAAA">
                                      <p:cBhvr>
                                        <p:cTn id="135" dur="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00226 -0.17523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3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4" grpId="0"/>
      <p:bldP spid="14" grpId="1"/>
      <p:bldP spid="14" grpId="2"/>
      <p:bldP spid="21" grpId="0"/>
      <p:bldP spid="21" grpId="1"/>
      <p:bldP spid="26" grpId="0"/>
      <p:bldP spid="26" grpId="1"/>
      <p:bldP spid="37" grpId="0"/>
      <p:bldP spid="37" grpId="1"/>
      <p:bldP spid="42" grpId="0" animBg="1"/>
      <p:bldP spid="44" grpId="0" animBg="1"/>
      <p:bldP spid="45" grpId="0"/>
      <p:bldP spid="45" grpId="1"/>
      <p:bldP spid="43" grpId="0" animBg="1"/>
      <p:bldP spid="58" grpId="0"/>
      <p:bldP spid="58" grpId="1"/>
      <p:bldP spid="60" grpId="0"/>
      <p:bldP spid="60" grpId="1"/>
      <p:bldP spid="60" grpId="2"/>
      <p:bldP spid="61" grpId="0"/>
      <p:bldP spid="61" grpId="2"/>
      <p:bldP spid="61" grpId="3"/>
      <p:bldP spid="61" grpId="4"/>
      <p:bldP spid="62" grpId="0"/>
      <p:bldP spid="62" grpId="1"/>
      <p:bldP spid="62" grpId="2"/>
      <p:bldP spid="62" grpId="3"/>
      <p:bldP spid="59" grpId="0" animBg="1"/>
      <p:bldP spid="59" grpId="1" animBg="1"/>
      <p:bldP spid="67" grpId="0"/>
      <p:bldP spid="67" grpId="1"/>
      <p:bldP spid="67" grpId="2"/>
      <p:bldP spid="68" grpId="0"/>
      <p:bldP spid="68" grpId="1"/>
      <p:bldP spid="76" grpId="0" animBg="1"/>
      <p:bldP spid="76" grpId="1" animBg="1"/>
      <p:bldP spid="38" grpId="0"/>
      <p:bldP spid="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F5B621-451E-4E9F-81DD-097E8F231A86}"/>
              </a:ext>
            </a:extLst>
          </p:cNvPr>
          <p:cNvSpPr/>
          <p:nvPr/>
        </p:nvSpPr>
        <p:spPr>
          <a:xfrm>
            <a:off x="3962400" y="3253911"/>
            <a:ext cx="186183" cy="968073"/>
          </a:xfrm>
          <a:prstGeom prst="rect">
            <a:avLst/>
          </a:prstGeom>
          <a:solidFill>
            <a:srgbClr val="92D050">
              <a:alpha val="5098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88569" y="2199987"/>
            <a:ext cx="1517996" cy="403231"/>
          </a:xfrm>
          <a:prstGeom prst="rect">
            <a:avLst/>
          </a:prstGeom>
          <a:solidFill>
            <a:srgbClr val="DFD0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1885951" y="4946224"/>
            <a:ext cx="1447800" cy="678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processing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47" y="5083199"/>
            <a:ext cx="701673" cy="681669"/>
          </a:xfrm>
          <a:prstGeom prst="rect">
            <a:avLst/>
          </a:prstGeom>
        </p:spPr>
      </p:pic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4986" y="1828800"/>
            <a:ext cx="1222375" cy="9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48977">
            <a:off x="10686" y="3653556"/>
            <a:ext cx="2527311" cy="394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4758" y="1345364"/>
            <a:ext cx="302831" cy="9202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752601" y="4704978"/>
            <a:ext cx="3200400" cy="1183529"/>
          </a:xfrm>
          <a:prstGeom prst="wedgeRoundRectCallout">
            <a:avLst>
              <a:gd name="adj1" fmla="val -61519"/>
              <a:gd name="adj2" fmla="val 126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421" y="5714859"/>
            <a:ext cx="1228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Receiver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7010400" y="4946224"/>
            <a:ext cx="914400" cy="678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6781800" y="2902250"/>
            <a:ext cx="1279849" cy="678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decoding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2067" y="2977131"/>
            <a:ext cx="120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Packet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46653" y="5101259"/>
            <a:ext cx="24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92034" y="3825132"/>
            <a:ext cx="238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7566" y="2196599"/>
            <a:ext cx="12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3507515" y="4946224"/>
            <a:ext cx="1279849" cy="678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 decoding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42" y="2605510"/>
            <a:ext cx="537281" cy="42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5573" y="3962400"/>
            <a:ext cx="313627" cy="36307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288569" y="2603218"/>
            <a:ext cx="1517996" cy="403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8569" y="1796756"/>
            <a:ext cx="1517996" cy="4032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State Table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F5D951-4B21-4629-988E-7E1D87285E85}"/>
              </a:ext>
            </a:extLst>
          </p:cNvPr>
          <p:cNvSpPr txBox="1"/>
          <p:nvPr/>
        </p:nvSpPr>
        <p:spPr>
          <a:xfrm>
            <a:off x="6233573" y="4044302"/>
            <a:ext cx="2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74BC57-B899-4AFB-BA53-81B0B1FFF7E8}"/>
              </a:ext>
            </a:extLst>
          </p:cNvPr>
          <p:cNvSpPr txBox="1"/>
          <p:nvPr/>
        </p:nvSpPr>
        <p:spPr>
          <a:xfrm>
            <a:off x="3497566" y="2195681"/>
            <a:ext cx="115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9628377-4029-45CD-900D-CE824DBFE0E1}"/>
              </a:ext>
            </a:extLst>
          </p:cNvPr>
          <p:cNvSpPr/>
          <p:nvPr/>
        </p:nvSpPr>
        <p:spPr>
          <a:xfrm>
            <a:off x="3610500" y="3258000"/>
            <a:ext cx="884911" cy="968073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BA05EDC-7608-44E5-A83C-2558BE24BFFC}"/>
              </a:ext>
            </a:extLst>
          </p:cNvPr>
          <p:cNvCxnSpPr>
            <a:cxnSpLocks/>
          </p:cNvCxnSpPr>
          <p:nvPr/>
        </p:nvCxnSpPr>
        <p:spPr>
          <a:xfrm flipH="1">
            <a:off x="4191000" y="3595030"/>
            <a:ext cx="762001" cy="31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B10D602-1620-46E2-8E19-E26AF25E62B2}"/>
              </a:ext>
            </a:extLst>
          </p:cNvPr>
          <p:cNvSpPr/>
          <p:nvPr/>
        </p:nvSpPr>
        <p:spPr>
          <a:xfrm>
            <a:off x="3662060" y="3906354"/>
            <a:ext cx="833351" cy="284646"/>
          </a:xfrm>
          <a:prstGeom prst="rect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6D9D27-FA8E-4782-8986-DFFD09867996}"/>
              </a:ext>
            </a:extLst>
          </p:cNvPr>
          <p:cNvSpPr txBox="1"/>
          <p:nvPr/>
        </p:nvSpPr>
        <p:spPr>
          <a:xfrm>
            <a:off x="4692079" y="2956441"/>
            <a:ext cx="150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Recovered state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56573F3-5B19-4860-B694-5928D15B9F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7963" y="3962400"/>
            <a:ext cx="407437" cy="40735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58598B5-D187-4730-83D8-2B316196643A}"/>
              </a:ext>
            </a:extLst>
          </p:cNvPr>
          <p:cNvSpPr txBox="1"/>
          <p:nvPr/>
        </p:nvSpPr>
        <p:spPr>
          <a:xfrm>
            <a:off x="6237383" y="4044302"/>
            <a:ext cx="2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5BF8AC-F2A5-4C99-86E1-4D3E3F12F54D}"/>
              </a:ext>
            </a:extLst>
          </p:cNvPr>
          <p:cNvSpPr txBox="1"/>
          <p:nvPr/>
        </p:nvSpPr>
        <p:spPr>
          <a:xfrm>
            <a:off x="6477000" y="3581400"/>
            <a:ext cx="20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Longer Preamble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E07E21F2-75C3-4854-812A-F52862F57F02}"/>
              </a:ext>
            </a:extLst>
          </p:cNvPr>
          <p:cNvCxnSpPr/>
          <p:nvPr/>
        </p:nvCxnSpPr>
        <p:spPr>
          <a:xfrm>
            <a:off x="7347776" y="3850733"/>
            <a:ext cx="3418" cy="25900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8B6023D-C590-4ED9-B3EE-3A22B42E90FE}"/>
              </a:ext>
            </a:extLst>
          </p:cNvPr>
          <p:cNvSpPr/>
          <p:nvPr/>
        </p:nvSpPr>
        <p:spPr>
          <a:xfrm>
            <a:off x="6324600" y="4138869"/>
            <a:ext cx="1654423" cy="2807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35BE0E4-A5E0-4E4D-8AED-CF134A273D1A}"/>
              </a:ext>
            </a:extLst>
          </p:cNvPr>
          <p:cNvSpPr txBox="1"/>
          <p:nvPr/>
        </p:nvSpPr>
        <p:spPr>
          <a:xfrm>
            <a:off x="6248400" y="301750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10101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6425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7986 0.36389 L 0.39375 0.36111 L 0.39375 0.3611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5416 3.33333E-6 C 0.22326 3.33333E-6 0.30902 -0.04445 0.30902 -0.08033 L 0.30902 -0.16019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3.7037E-7 L -0.37829 -0.030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5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17 0.1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42 0.18449 L 0.37986 0.03217 " pathEditMode="relative" ptsTypes="AAA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208 L -0.55191 -0.00162 C -0.55173 0.05162 -0.55156 0.10463 -0.55139 0.15764 L 0.00018 0.15926 L 0.00191 -0.14884 L 0.00191 -0.14861 " pathEditMode="relative" rAng="0" ptsTypes="AAAAAA">
                                      <p:cBhvr>
                                        <p:cTn id="11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-0.162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812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3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58" grpId="0"/>
      <p:bldP spid="58" grpId="1"/>
      <p:bldP spid="60" grpId="0"/>
      <p:bldP spid="60" grpId="1"/>
      <p:bldP spid="60" grpId="2"/>
      <p:bldP spid="61" grpId="0"/>
      <p:bldP spid="61" grpId="2"/>
      <p:bldP spid="61" grpId="3"/>
      <p:bldP spid="23" grpId="0"/>
      <p:bldP spid="23" grpId="1"/>
      <p:bldP spid="23" grpId="2"/>
      <p:bldP spid="24" grpId="0"/>
      <p:bldP spid="24" grpId="1"/>
      <p:bldP spid="26" grpId="0" animBg="1"/>
      <p:bldP spid="26" grpId="1" animBg="1"/>
      <p:bldP spid="29" grpId="0" animBg="1"/>
      <p:bldP spid="29" grpId="1" animBg="1"/>
      <p:bldP spid="14" grpId="0"/>
      <p:bldP spid="14" grpId="1"/>
      <p:bldP spid="41" grpId="0"/>
      <p:bldP spid="41" grpId="1"/>
      <p:bldP spid="41" grpId="2"/>
      <p:bldP spid="43" grpId="0"/>
      <p:bldP spid="43" grpId="1"/>
      <p:bldP spid="46" grpId="0" animBg="1"/>
      <p:bldP spid="46" grpId="1" animBg="1"/>
      <p:bldP spid="47" grpId="0"/>
      <p:bldP spid="47" grpId="1"/>
      <p:bldP spid="47" grpId="2"/>
      <p:bldP spid="4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Framework: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 propose a </a:t>
            </a:r>
            <a:r>
              <a:rPr lang="en-US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teful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inter-</a:t>
            </a:r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acket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signa</a:t>
            </a:r>
            <a:r>
              <a:rPr lang="en-US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proc</a:t>
            </a:r>
            <a:r>
              <a:rPr lang="en-US" sz="24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ssing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(STAPLE) framework.</a:t>
            </a:r>
          </a:p>
          <a:p>
            <a:pPr lvl="1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It is a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generic design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for various wireless standards.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2FF82-B548-485C-8312-302B0E52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09" y="2667000"/>
            <a:ext cx="7817941" cy="259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D47DC2-045F-4AE7-B404-D8D2FCA02DA2}"/>
              </a:ext>
            </a:extLst>
          </p:cNvPr>
          <p:cNvSpPr/>
          <p:nvPr/>
        </p:nvSpPr>
        <p:spPr>
          <a:xfrm>
            <a:off x="677777" y="2590800"/>
            <a:ext cx="7871952" cy="1364949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53E627A-FD93-4DED-93B3-2D145A00CC56}"/>
              </a:ext>
            </a:extLst>
          </p:cNvPr>
          <p:cNvCxnSpPr>
            <a:cxnSpLocks/>
          </p:cNvCxnSpPr>
          <p:nvPr/>
        </p:nvCxnSpPr>
        <p:spPr>
          <a:xfrm>
            <a:off x="4876800" y="1942632"/>
            <a:ext cx="0" cy="60960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6FE7ED-2D4D-4164-9362-90B80B56AD36}"/>
              </a:ext>
            </a:extLst>
          </p:cNvPr>
          <p:cNvSpPr txBox="1"/>
          <p:nvPr/>
        </p:nvSpPr>
        <p:spPr>
          <a:xfrm>
            <a:off x="3886200" y="1371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Traditional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307E2A-88EE-4C7A-9D2B-3FFBE754002F}"/>
              </a:ext>
            </a:extLst>
          </p:cNvPr>
          <p:cNvSpPr/>
          <p:nvPr/>
        </p:nvSpPr>
        <p:spPr>
          <a:xfrm>
            <a:off x="677811" y="3892851"/>
            <a:ext cx="7871952" cy="136494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B8D90F2-19AF-4682-B8A8-D07EC64D8C7C}"/>
              </a:ext>
            </a:extLst>
          </p:cNvPr>
          <p:cNvCxnSpPr>
            <a:cxnSpLocks/>
          </p:cNvCxnSpPr>
          <p:nvPr/>
        </p:nvCxnSpPr>
        <p:spPr>
          <a:xfrm flipV="1">
            <a:off x="5029200" y="5257802"/>
            <a:ext cx="0" cy="53339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338C00-12A3-4EA6-8965-FC627A9788DD}"/>
              </a:ext>
            </a:extLst>
          </p:cNvPr>
          <p:cNvSpPr txBox="1"/>
          <p:nvPr/>
        </p:nvSpPr>
        <p:spPr>
          <a:xfrm>
            <a:off x="4152900" y="573490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STAPLE</a:t>
            </a:r>
          </a:p>
        </p:txBody>
      </p:sp>
    </p:spTree>
    <p:extLst>
      <p:ext uri="{BB962C8B-B14F-4D97-AF65-F5344CB8AC3E}">
        <p14:creationId xmlns:p14="http://schemas.microsoft.com/office/powerpoint/2010/main" val="12894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Motivation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STAPLE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Architecture 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State configuration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Implementation and experiments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Experimental setups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Evaluation results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483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STAPLE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Framework: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2FF82-B548-485C-8312-302B0E52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09" y="2667000"/>
            <a:ext cx="7817941" cy="2590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D3AB0F6-8608-42EA-A007-9EB0B97E0045}"/>
              </a:ext>
            </a:extLst>
          </p:cNvPr>
          <p:cNvSpPr/>
          <p:nvPr/>
        </p:nvSpPr>
        <p:spPr>
          <a:xfrm>
            <a:off x="4267200" y="3962400"/>
            <a:ext cx="1905000" cy="1219201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B4A5D4B-633C-4588-B4C9-32727717A070}"/>
              </a:ext>
            </a:extLst>
          </p:cNvPr>
          <p:cNvSpPr/>
          <p:nvPr/>
        </p:nvSpPr>
        <p:spPr>
          <a:xfrm>
            <a:off x="2321642" y="3959941"/>
            <a:ext cx="1905000" cy="1219201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BBF3A635-7BDB-44D8-A1C8-9295210D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613399"/>
            <a:ext cx="3371850" cy="9017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Recover the state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0C7BEBA-DA95-41D0-AF35-EA8A100D2E7D}"/>
              </a:ext>
            </a:extLst>
          </p:cNvPr>
          <p:cNvCxnSpPr>
            <a:cxnSpLocks/>
          </p:cNvCxnSpPr>
          <p:nvPr/>
        </p:nvCxnSpPr>
        <p:spPr>
          <a:xfrm>
            <a:off x="5181600" y="5179142"/>
            <a:ext cx="0" cy="4596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50741B89-03EC-427E-9E21-F985F98F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0" y="5615857"/>
            <a:ext cx="5680620" cy="9017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Refine the Channel estimation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50CF95F-857C-44B9-A103-8A1DAE4996FE}"/>
              </a:ext>
            </a:extLst>
          </p:cNvPr>
          <p:cNvCxnSpPr>
            <a:cxnSpLocks/>
          </p:cNvCxnSpPr>
          <p:nvPr/>
        </p:nvCxnSpPr>
        <p:spPr>
          <a:xfrm>
            <a:off x="3274142" y="5179142"/>
            <a:ext cx="0" cy="4596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Configuration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Question: 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F4D3F8A8-70E5-4F4E-A72A-19B254AE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2365375"/>
            <a:ext cx="8096250" cy="9017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Which fields can constitute the state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780A1D-9583-48BD-B4F5-652EA21F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323" y="3864076"/>
            <a:ext cx="2438400" cy="2438400"/>
          </a:xfrm>
          <a:prstGeom prst="rect">
            <a:avLst/>
          </a:prstGeom>
        </p:spPr>
      </p:pic>
      <p:pic>
        <p:nvPicPr>
          <p:cNvPr id="15364" name="Picture 4" descr="Related image">
            <a:extLst>
              <a:ext uri="{FF2B5EF4-FFF2-40B4-BE49-F238E27FC236}">
                <a16:creationId xmlns:a16="http://schemas.microsoft.com/office/drawing/2014/main" xmlns="" id="{038A874A-2CD7-4D51-AF7C-FB2865DB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24747"/>
            <a:ext cx="1397642" cy="93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Configuration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F20014C-DDB4-42A0-A60A-1D2CDDFB1CB8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State for 802.11b: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562C9A-B480-4737-90E4-C9B2E6D6D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05000"/>
            <a:ext cx="7770010" cy="3733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0823F8-A020-4339-9A62-95935454B81B}"/>
              </a:ext>
            </a:extLst>
          </p:cNvPr>
          <p:cNvSpPr/>
          <p:nvPr/>
        </p:nvSpPr>
        <p:spPr>
          <a:xfrm>
            <a:off x="3810000" y="4343400"/>
            <a:ext cx="3657600" cy="609600"/>
          </a:xfrm>
          <a:prstGeom prst="rect">
            <a:avLst/>
          </a:prstGeom>
          <a:noFill/>
          <a:ln w="57150">
            <a:solidFill>
              <a:srgbClr val="EA2A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A83C3B-FE4F-4FAE-9043-6476B4600F64}"/>
              </a:ext>
            </a:extLst>
          </p:cNvPr>
          <p:cNvSpPr/>
          <p:nvPr/>
        </p:nvSpPr>
        <p:spPr>
          <a:xfrm>
            <a:off x="628650" y="2514600"/>
            <a:ext cx="4552950" cy="685800"/>
          </a:xfrm>
          <a:prstGeom prst="rect">
            <a:avLst/>
          </a:prstGeom>
          <a:noFill/>
          <a:ln w="57150">
            <a:solidFill>
              <a:srgbClr val="EA2A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EFC2CC9-CCDC-4F7D-AC70-23DB9E05962E}"/>
              </a:ext>
            </a:extLst>
          </p:cNvPr>
          <p:cNvCxnSpPr>
            <a:cxnSpLocks/>
          </p:cNvCxnSpPr>
          <p:nvPr/>
        </p:nvCxnSpPr>
        <p:spPr>
          <a:xfrm flipV="1">
            <a:off x="3429000" y="4953000"/>
            <a:ext cx="1600200" cy="9906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CFD8FCB-99A8-4036-9C2D-35D80BD84425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3200400"/>
            <a:ext cx="1143000" cy="27432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5A1BD610-F694-4802-A73D-28331260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18199"/>
            <a:ext cx="1600200" cy="71120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mpd="sng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ts val="575"/>
              </a:spcBef>
              <a:buClr>
                <a:srgbClr val="4F81BD"/>
              </a:buClr>
              <a:buSzPct val="12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MS PGothic" panose="020B0600070205080204" pitchFamily="34" charset="-128"/>
              </a:defRPr>
            </a:lvl1pPr>
            <a:lvl2pPr marL="742950" indent="-285750" eaLnBrk="0" hangingPunct="0">
              <a:spcBef>
                <a:spcPts val="375"/>
              </a:spcBef>
              <a:buClr>
                <a:srgbClr val="C0504D"/>
              </a:buClr>
              <a:buSzPct val="120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anose="05020102010507070707" pitchFamily="18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State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1D43A22-CE27-49D1-9F5E-1D93720923E5}"/>
              </a:ext>
            </a:extLst>
          </p:cNvPr>
          <p:cNvCxnSpPr>
            <a:cxnSpLocks/>
          </p:cNvCxnSpPr>
          <p:nvPr/>
        </p:nvCxnSpPr>
        <p:spPr>
          <a:xfrm flipH="1">
            <a:off x="1371600" y="1600199"/>
            <a:ext cx="3657600" cy="65405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80BA3F5-840E-46A7-B129-91531AFECFDF}"/>
              </a:ext>
            </a:extLst>
          </p:cNvPr>
          <p:cNvCxnSpPr>
            <a:cxnSpLocks/>
          </p:cNvCxnSpPr>
          <p:nvPr/>
        </p:nvCxnSpPr>
        <p:spPr>
          <a:xfrm flipH="1">
            <a:off x="2971800" y="1600198"/>
            <a:ext cx="2057400" cy="63500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BBB9050-1D72-455A-88A8-DE491B704F0B}"/>
              </a:ext>
            </a:extLst>
          </p:cNvPr>
          <p:cNvCxnSpPr>
            <a:cxnSpLocks/>
          </p:cNvCxnSpPr>
          <p:nvPr/>
        </p:nvCxnSpPr>
        <p:spPr>
          <a:xfrm flipH="1">
            <a:off x="3715945" y="1600196"/>
            <a:ext cx="1313255" cy="65405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22BAAD-5BFE-4A67-BD3C-6759498026E4}"/>
              </a:ext>
            </a:extLst>
          </p:cNvPr>
          <p:cNvSpPr txBox="1"/>
          <p:nvPr/>
        </p:nvSpPr>
        <p:spPr>
          <a:xfrm>
            <a:off x="4513655" y="1182986"/>
            <a:ext cx="128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Entropy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5E81682-2775-4BB1-B57A-D916C6EAD07A}"/>
              </a:ext>
            </a:extLst>
          </p:cNvPr>
          <p:cNvCxnSpPr>
            <a:cxnSpLocks/>
          </p:cNvCxnSpPr>
          <p:nvPr/>
        </p:nvCxnSpPr>
        <p:spPr>
          <a:xfrm>
            <a:off x="5029200" y="1600196"/>
            <a:ext cx="457200" cy="65405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4D113-9CDF-4D3A-8F87-2830F1EF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738"/>
            <a:ext cx="7886700" cy="925513"/>
          </a:xfrm>
        </p:spPr>
        <p:txBody>
          <a:bodyPr/>
          <a:lstStyle/>
          <a:p>
            <a:r>
              <a:rPr lang="en-US"/>
              <a:t>State Configuration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FB5357-907E-4561-B5AF-6A0545C8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79557"/>
            <a:ext cx="4203288" cy="160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BA49D7-06C2-4B62-A70E-2F528A5B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1" y="1288891"/>
            <a:ext cx="3138811" cy="1565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42550F-4C53-4BC0-B57F-E8DB82866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841" y="4022469"/>
            <a:ext cx="3539982" cy="522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6F54A68-8BE6-4E9A-83F4-FF8669F6D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55" y="1288891"/>
            <a:ext cx="4114445" cy="95627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296792E-3014-4EFE-81DF-8FAACBDEF96D}"/>
              </a:ext>
            </a:extLst>
          </p:cNvPr>
          <p:cNvCxnSpPr/>
          <p:nvPr/>
        </p:nvCxnSpPr>
        <p:spPr>
          <a:xfrm>
            <a:off x="4800600" y="1524000"/>
            <a:ext cx="0" cy="449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0596471-A32C-4178-9F7A-C417B94C8F8C}"/>
              </a:ext>
            </a:extLst>
          </p:cNvPr>
          <p:cNvCxnSpPr>
            <a:cxnSpLocks/>
          </p:cNvCxnSpPr>
          <p:nvPr/>
        </p:nvCxnSpPr>
        <p:spPr>
          <a:xfrm>
            <a:off x="304800" y="3581400"/>
            <a:ext cx="8210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1CF459-3CE3-4C3F-B17A-197D8E518E7F}"/>
              </a:ext>
            </a:extLst>
          </p:cNvPr>
          <p:cNvSpPr/>
          <p:nvPr/>
        </p:nvSpPr>
        <p:spPr>
          <a:xfrm>
            <a:off x="1085245" y="2755912"/>
            <a:ext cx="2608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802.11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a/g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E6972CC-F4D6-46F1-871D-A741F7EE9AF2}"/>
              </a:ext>
            </a:extLst>
          </p:cNvPr>
          <p:cNvSpPr/>
          <p:nvPr/>
        </p:nvSpPr>
        <p:spPr>
          <a:xfrm>
            <a:off x="1299246" y="5610481"/>
            <a:ext cx="2180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802.11 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9D3B65E-1CA2-4831-857B-A197E48E9863}"/>
              </a:ext>
            </a:extLst>
          </p:cNvPr>
          <p:cNvSpPr/>
          <p:nvPr/>
        </p:nvSpPr>
        <p:spPr>
          <a:xfrm>
            <a:off x="5582273" y="2755912"/>
            <a:ext cx="243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802.11 ac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79594D-2129-44B5-9B2B-D3A659E65492}"/>
              </a:ext>
            </a:extLst>
          </p:cNvPr>
          <p:cNvSpPr/>
          <p:nvPr/>
        </p:nvSpPr>
        <p:spPr>
          <a:xfrm>
            <a:off x="5710802" y="5610481"/>
            <a:ext cx="2182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802.15.4</a:t>
            </a:r>
          </a:p>
        </p:txBody>
      </p:sp>
    </p:spTree>
    <p:extLst>
      <p:ext uri="{BB962C8B-B14F-4D97-AF65-F5344CB8AC3E}">
        <p14:creationId xmlns:p14="http://schemas.microsoft.com/office/powerpoint/2010/main" val="23766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22" name="Picture 2" descr="Image result for wifi">
            <a:extLst>
              <a:ext uri="{FF2B5EF4-FFF2-40B4-BE49-F238E27FC236}">
                <a16:creationId xmlns:a16="http://schemas.microsoft.com/office/drawing/2014/main" xmlns="" id="{698A1F67-8181-4B84-B5A5-669E3E25C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676400"/>
            <a:ext cx="2620093" cy="19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E6C5516-BDD4-4E23-9991-30E04160FB70}"/>
              </a:ext>
            </a:extLst>
          </p:cNvPr>
          <p:cNvSpPr/>
          <p:nvPr/>
        </p:nvSpPr>
        <p:spPr>
          <a:xfrm>
            <a:off x="1240439" y="4290850"/>
            <a:ext cx="1859280" cy="347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802.11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788FE6-0B46-4270-94D4-643E5A027AE5}"/>
              </a:ext>
            </a:extLst>
          </p:cNvPr>
          <p:cNvSpPr/>
          <p:nvPr/>
        </p:nvSpPr>
        <p:spPr>
          <a:xfrm>
            <a:off x="1240439" y="4638017"/>
            <a:ext cx="1859280" cy="3471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802.11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700641F-48E8-40FC-BFC5-ACF8A74E9E0A}"/>
              </a:ext>
            </a:extLst>
          </p:cNvPr>
          <p:cNvSpPr/>
          <p:nvPr/>
        </p:nvSpPr>
        <p:spPr>
          <a:xfrm>
            <a:off x="1240439" y="4977168"/>
            <a:ext cx="1859280" cy="3471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802.11 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E0A2E7E-D4D6-4193-B0D7-D1EA898FC45F}"/>
              </a:ext>
            </a:extLst>
          </p:cNvPr>
          <p:cNvSpPr/>
          <p:nvPr/>
        </p:nvSpPr>
        <p:spPr>
          <a:xfrm>
            <a:off x="1240439" y="5324335"/>
            <a:ext cx="1859280" cy="347167"/>
          </a:xfrm>
          <a:prstGeom prst="rect">
            <a:avLst/>
          </a:prstGeom>
          <a:solidFill>
            <a:srgbClr val="8A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802.11 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09F897-5AD8-4DAC-B9C2-707054B95150}"/>
              </a:ext>
            </a:extLst>
          </p:cNvPr>
          <p:cNvSpPr/>
          <p:nvPr/>
        </p:nvSpPr>
        <p:spPr>
          <a:xfrm>
            <a:off x="1240439" y="5671502"/>
            <a:ext cx="1859280" cy="3471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802.11 ac</a:t>
            </a:r>
          </a:p>
        </p:txBody>
      </p:sp>
      <p:pic>
        <p:nvPicPr>
          <p:cNvPr id="28" name="Picture 4" descr="Related image">
            <a:extLst>
              <a:ext uri="{FF2B5EF4-FFF2-40B4-BE49-F238E27FC236}">
                <a16:creationId xmlns:a16="http://schemas.microsoft.com/office/drawing/2014/main" xmlns="" id="{B0C8472E-804A-4B7B-B504-7D3FA62CD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5021" y="1986976"/>
            <a:ext cx="3642229" cy="13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C3D0264-EAF5-4A6D-B35B-B8DEE9464473}"/>
              </a:ext>
            </a:extLst>
          </p:cNvPr>
          <p:cNvSpPr/>
          <p:nvPr/>
        </p:nvSpPr>
        <p:spPr>
          <a:xfrm>
            <a:off x="5935550" y="4601426"/>
            <a:ext cx="1859280" cy="3471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802.15.4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59FC295-3AFE-4111-A1DE-2D5730FD377B}"/>
              </a:ext>
            </a:extLst>
          </p:cNvPr>
          <p:cNvCxnSpPr/>
          <p:nvPr/>
        </p:nvCxnSpPr>
        <p:spPr>
          <a:xfrm>
            <a:off x="4343400" y="1676400"/>
            <a:ext cx="0" cy="449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179912-68DB-4757-BCF2-FABD943F2482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88670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Platform: </a:t>
            </a:r>
          </a:p>
          <a:p>
            <a:pPr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USRP X300s with CBX daughterboards.</a:t>
            </a:r>
          </a:p>
          <a:p>
            <a:pPr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OctoClock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-G to synchronize multiple USRPs performing MIMO experiments.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48E2A3-06A4-4FCE-9350-77AE66E7F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4" y="3124200"/>
            <a:ext cx="3714750" cy="278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ECE678-6DA4-418E-B544-F9A7A6DCA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48" y="3124200"/>
            <a:ext cx="3714751" cy="2786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49A97D-1911-4F81-A6E0-C55FF1A45096}"/>
              </a:ext>
            </a:extLst>
          </p:cNvPr>
          <p:cNvSpPr/>
          <p:nvPr/>
        </p:nvSpPr>
        <p:spPr>
          <a:xfrm>
            <a:off x="5114925" y="4517231"/>
            <a:ext cx="3486150" cy="1230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5D9A82-8626-4CCB-B4E4-660A06FD510F}"/>
              </a:ext>
            </a:extLst>
          </p:cNvPr>
          <p:cNvSpPr/>
          <p:nvPr/>
        </p:nvSpPr>
        <p:spPr>
          <a:xfrm>
            <a:off x="2575315" y="3810000"/>
            <a:ext cx="1652221" cy="1230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B34AF5-D803-429D-864F-6DCFEBAB0A47}"/>
              </a:ext>
            </a:extLst>
          </p:cNvPr>
          <p:cNvSpPr txBox="1"/>
          <p:nvPr/>
        </p:nvSpPr>
        <p:spPr>
          <a:xfrm>
            <a:off x="1350718" y="6041259"/>
            <a:ext cx="229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2-antenna 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CED8BD-7938-43F3-BE5C-CCC2F92B5013}"/>
              </a:ext>
            </a:extLst>
          </p:cNvPr>
          <p:cNvSpPr txBox="1"/>
          <p:nvPr/>
        </p:nvSpPr>
        <p:spPr>
          <a:xfrm>
            <a:off x="5661342" y="6041258"/>
            <a:ext cx="23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8-antenna RX</a:t>
            </a:r>
          </a:p>
        </p:txBody>
      </p:sp>
    </p:spTree>
    <p:extLst>
      <p:ext uri="{BB962C8B-B14F-4D97-AF65-F5344CB8AC3E}">
        <p14:creationId xmlns:p14="http://schemas.microsoft.com/office/powerpoint/2010/main" val="1128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179912-68DB-4757-BCF2-FABD943F2482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98195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Indoor environment: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Metrics: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Packet delivery ratio (PDR)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Performance gain ratio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DF96E28-4632-4AFF-8834-DA9A05B4A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34381"/>
              </p:ext>
            </p:extLst>
          </p:nvPr>
        </p:nvGraphicFramePr>
        <p:xfrm>
          <a:off x="1500795" y="5410200"/>
          <a:ext cx="591446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" name="Equation" r:id="rId4" imgW="3466800" imgH="431640" progId="Equation.DSMT4">
                  <p:embed/>
                </p:oleObj>
              </mc:Choice>
              <mc:Fallback>
                <p:oleObj name="Equation" r:id="rId4" imgW="3466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795" y="5410200"/>
                        <a:ext cx="591446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8E9E6B-851B-4A10-9F90-89BE74E76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660" y="1752600"/>
            <a:ext cx="5181600" cy="20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F9B3C5-E0FE-4FC9-B7ED-8E27A6B3BCC7}"/>
              </a:ext>
            </a:extLst>
          </p:cNvPr>
          <p:cNvSpPr/>
          <p:nvPr/>
        </p:nvSpPr>
        <p:spPr>
          <a:xfrm>
            <a:off x="1475396" y="5410200"/>
            <a:ext cx="6220804" cy="838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Single-Link Performance (ac)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179912-68DB-4757-BCF2-FABD943F2482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981950" cy="559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Varying locations: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Place AP at location 1, and station at location 0, 3, 4, 5.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STAPLE is more effective in a severe environment.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9A22F2-F4D1-43C1-8369-D688D974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5" y="2220642"/>
            <a:ext cx="4451288" cy="3341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E4B317-2BB0-4436-BF54-29977A63F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621" y="2982642"/>
            <a:ext cx="3939383" cy="15785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16F3B5-E24D-4AC8-B8F4-85007C10510D}"/>
              </a:ext>
            </a:extLst>
          </p:cNvPr>
          <p:cNvSpPr/>
          <p:nvPr/>
        </p:nvSpPr>
        <p:spPr>
          <a:xfrm>
            <a:off x="3200401" y="2296842"/>
            <a:ext cx="685800" cy="2971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6788A01-188F-440E-9ADD-34FE026EB408}"/>
              </a:ext>
            </a:extLst>
          </p:cNvPr>
          <p:cNvCxnSpPr>
            <a:cxnSpLocks/>
          </p:cNvCxnSpPr>
          <p:nvPr/>
        </p:nvCxnSpPr>
        <p:spPr>
          <a:xfrm flipV="1">
            <a:off x="7772400" y="3439842"/>
            <a:ext cx="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66EB53-DBA4-4C07-BB11-E7ECDBBA6D4F}"/>
              </a:ext>
            </a:extLst>
          </p:cNvPr>
          <p:cNvSpPr txBox="1"/>
          <p:nvPr/>
        </p:nvSpPr>
        <p:spPr>
          <a:xfrm>
            <a:off x="6854190" y="5040042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Location 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562DC3D-0E74-4D16-865B-DD2AD59B3478}"/>
              </a:ext>
            </a:extLst>
          </p:cNvPr>
          <p:cNvCxnSpPr>
            <a:cxnSpLocks/>
          </p:cNvCxnSpPr>
          <p:nvPr/>
        </p:nvCxnSpPr>
        <p:spPr>
          <a:xfrm>
            <a:off x="6234585" y="2476522"/>
            <a:ext cx="1406539" cy="7238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C87B4C-D6EF-481B-A915-1AB0794F6A0F}"/>
              </a:ext>
            </a:extLst>
          </p:cNvPr>
          <p:cNvSpPr txBox="1"/>
          <p:nvPr/>
        </p:nvSpPr>
        <p:spPr>
          <a:xfrm>
            <a:off x="5322204" y="2092034"/>
            <a:ext cx="182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Wood door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16F3B5-E24D-4AC8-B8F4-85007C10510D}"/>
              </a:ext>
            </a:extLst>
          </p:cNvPr>
          <p:cNvSpPr/>
          <p:nvPr/>
        </p:nvSpPr>
        <p:spPr>
          <a:xfrm>
            <a:off x="885826" y="4162426"/>
            <a:ext cx="685800" cy="11062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6788A01-188F-440E-9ADD-34FE026EB408}"/>
              </a:ext>
            </a:extLst>
          </p:cNvPr>
          <p:cNvCxnSpPr>
            <a:cxnSpLocks/>
          </p:cNvCxnSpPr>
          <p:nvPr/>
        </p:nvCxnSpPr>
        <p:spPr>
          <a:xfrm flipV="1">
            <a:off x="5486400" y="4468520"/>
            <a:ext cx="0" cy="332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66EB53-DBA4-4C07-BB11-E7ECDBBA6D4F}"/>
              </a:ext>
            </a:extLst>
          </p:cNvPr>
          <p:cNvSpPr txBox="1"/>
          <p:nvPr/>
        </p:nvSpPr>
        <p:spPr>
          <a:xfrm>
            <a:off x="4661953" y="2470585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Location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74191" y="3782742"/>
            <a:ext cx="134523" cy="497193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6788A01-188F-440E-9ADD-34FE026EB408}"/>
              </a:ext>
            </a:extLst>
          </p:cNvPr>
          <p:cNvCxnSpPr>
            <a:cxnSpLocks/>
          </p:cNvCxnSpPr>
          <p:nvPr/>
        </p:nvCxnSpPr>
        <p:spPr>
          <a:xfrm>
            <a:off x="5436898" y="2838461"/>
            <a:ext cx="171816" cy="823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66EB53-DBA4-4C07-BB11-E7ECDBBA6D4F}"/>
              </a:ext>
            </a:extLst>
          </p:cNvPr>
          <p:cNvSpPr txBox="1"/>
          <p:nvPr/>
        </p:nvSpPr>
        <p:spPr>
          <a:xfrm>
            <a:off x="5182005" y="4733734"/>
            <a:ext cx="75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14976" y="3361193"/>
            <a:ext cx="2176990" cy="918742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/>
      <p:bldP spid="11" grpId="0" animBg="1"/>
      <p:bldP spid="11" grpId="1" animBg="1"/>
      <p:bldP spid="16" grpId="0"/>
      <p:bldP spid="16" grpId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Single-Link Performance (ac)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179912-68DB-4757-BCF2-FABD943F2482}"/>
              </a:ext>
            </a:extLst>
          </p:cNvPr>
          <p:cNvSpPr>
            <a:spLocks noGrp="1"/>
          </p:cNvSpPr>
          <p:nvPr/>
        </p:nvSpPr>
        <p:spPr>
          <a:xfrm>
            <a:off x="628648" y="1142674"/>
            <a:ext cx="7981950" cy="5670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Varying modulation scheme: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Place AP at location 1, and station at location 7.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zh-CN" alt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n-US" altLang="zh-CN" sz="2200" dirty="0">
                <a:latin typeface="Helvetica" panose="020B0604020202020204" pitchFamily="34" charset="0"/>
                <a:cs typeface="Helvetica" panose="020B0604020202020204" pitchFamily="34" charset="0"/>
              </a:rPr>
              <a:t>8 MIMO link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16QAM has a large improvement.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E4B317-2BB0-4436-BF54-29977A63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21" y="2982642"/>
            <a:ext cx="3939383" cy="15785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6788A01-188F-440E-9ADD-34FE026EB408}"/>
              </a:ext>
            </a:extLst>
          </p:cNvPr>
          <p:cNvCxnSpPr>
            <a:cxnSpLocks/>
          </p:cNvCxnSpPr>
          <p:nvPr/>
        </p:nvCxnSpPr>
        <p:spPr>
          <a:xfrm>
            <a:off x="7791238" y="2593433"/>
            <a:ext cx="851853" cy="911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66EB53-DBA4-4C07-BB11-E7ECDBBA6D4F}"/>
              </a:ext>
            </a:extLst>
          </p:cNvPr>
          <p:cNvSpPr txBox="1"/>
          <p:nvPr/>
        </p:nvSpPr>
        <p:spPr>
          <a:xfrm>
            <a:off x="6400800" y="2131768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Location 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6788A01-188F-440E-9ADD-34FE026EB408}"/>
              </a:ext>
            </a:extLst>
          </p:cNvPr>
          <p:cNvCxnSpPr>
            <a:cxnSpLocks/>
          </p:cNvCxnSpPr>
          <p:nvPr/>
        </p:nvCxnSpPr>
        <p:spPr>
          <a:xfrm flipV="1">
            <a:off x="5486400" y="4468520"/>
            <a:ext cx="0" cy="332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66EB53-DBA4-4C07-BB11-E7ECDBBA6D4F}"/>
              </a:ext>
            </a:extLst>
          </p:cNvPr>
          <p:cNvSpPr txBox="1"/>
          <p:nvPr/>
        </p:nvSpPr>
        <p:spPr>
          <a:xfrm>
            <a:off x="5182005" y="4733734"/>
            <a:ext cx="75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14976" y="3657600"/>
            <a:ext cx="3095624" cy="622335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282378"/>
            <a:ext cx="4100267" cy="30763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2282376"/>
            <a:ext cx="4100268" cy="30763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9" y="2282375"/>
            <a:ext cx="4100268" cy="3076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2283510"/>
            <a:ext cx="4100267" cy="30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Performance(ac)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179912-68DB-4757-BCF2-FABD943F2482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981950" cy="559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altLang="zh-CN" b="1" dirty="0">
                <a:latin typeface="Helvetica" panose="020B0604020202020204" pitchFamily="34" charset="0"/>
                <a:cs typeface="Helvetica" panose="020B0604020202020204" pitchFamily="34" charset="0"/>
              </a:rPr>
              <a:t>Uplink and downlink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Place AP at location 0, and stations at locations 1~6.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zh-CN" dirty="0">
                <a:latin typeface="Helvetica" panose="020B0604020202020204" pitchFamily="34" charset="0"/>
                <a:cs typeface="Helvetica" panose="020B0604020202020204" pitchFamily="34" charset="0"/>
              </a:rPr>
              <a:t>Nodes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4~6 have the larger improvement.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E4B317-2BB0-4436-BF54-29977A63F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07949"/>
            <a:ext cx="3939383" cy="1578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6D225D-5085-4C8B-A5E6-B8E5FDEC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133600"/>
            <a:ext cx="4431653" cy="33272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78197BEB-A461-42FA-BAD1-18E40B5A85DC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3797208"/>
            <a:ext cx="304800" cy="1028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33CEBD-A9C5-4855-BFD0-A9F1FDB6EBB9}"/>
              </a:ext>
            </a:extLst>
          </p:cNvPr>
          <p:cNvSpPr txBox="1"/>
          <p:nvPr/>
        </p:nvSpPr>
        <p:spPr>
          <a:xfrm>
            <a:off x="5740155" y="4771407"/>
            <a:ext cx="61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D91B2BD-0EEE-4924-A7AE-EF67F347EE32}"/>
              </a:ext>
            </a:extLst>
          </p:cNvPr>
          <p:cNvCxnSpPr>
            <a:cxnSpLocks/>
          </p:cNvCxnSpPr>
          <p:nvPr/>
        </p:nvCxnSpPr>
        <p:spPr>
          <a:xfrm flipH="1">
            <a:off x="5593703" y="2467329"/>
            <a:ext cx="1188096" cy="1940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6F985D9-4C97-4A86-A39C-EF99EB7038D7}"/>
              </a:ext>
            </a:extLst>
          </p:cNvPr>
          <p:cNvCxnSpPr>
            <a:cxnSpLocks/>
          </p:cNvCxnSpPr>
          <p:nvPr/>
        </p:nvCxnSpPr>
        <p:spPr>
          <a:xfrm flipH="1">
            <a:off x="5311921" y="2467330"/>
            <a:ext cx="1469878" cy="1329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85F558B-3BA1-442E-A261-3A50F4FDFED8}"/>
              </a:ext>
            </a:extLst>
          </p:cNvPr>
          <p:cNvCxnSpPr>
            <a:cxnSpLocks/>
          </p:cNvCxnSpPr>
          <p:nvPr/>
        </p:nvCxnSpPr>
        <p:spPr>
          <a:xfrm flipH="1">
            <a:off x="5129922" y="2467331"/>
            <a:ext cx="1651877" cy="983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ECE2516-816A-4AC6-8B5D-DBCD740D0A02}"/>
              </a:ext>
            </a:extLst>
          </p:cNvPr>
          <p:cNvCxnSpPr>
            <a:cxnSpLocks/>
          </p:cNvCxnSpPr>
          <p:nvPr/>
        </p:nvCxnSpPr>
        <p:spPr>
          <a:xfrm>
            <a:off x="6781799" y="2480525"/>
            <a:ext cx="990601" cy="768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337C0B5-5A0E-4CF2-A450-275FE83D157A}"/>
              </a:ext>
            </a:extLst>
          </p:cNvPr>
          <p:cNvCxnSpPr>
            <a:cxnSpLocks/>
          </p:cNvCxnSpPr>
          <p:nvPr/>
        </p:nvCxnSpPr>
        <p:spPr>
          <a:xfrm>
            <a:off x="6781799" y="2500332"/>
            <a:ext cx="838201" cy="1326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EE91DC2-BDCD-4163-A68D-51C34E42FF82}"/>
              </a:ext>
            </a:extLst>
          </p:cNvPr>
          <p:cNvCxnSpPr>
            <a:cxnSpLocks/>
          </p:cNvCxnSpPr>
          <p:nvPr/>
        </p:nvCxnSpPr>
        <p:spPr>
          <a:xfrm>
            <a:off x="6781799" y="2500331"/>
            <a:ext cx="838201" cy="1834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B735DFE-EC5D-4510-A833-BF2CAD95CE29}"/>
              </a:ext>
            </a:extLst>
          </p:cNvPr>
          <p:cNvSpPr txBox="1"/>
          <p:nvPr/>
        </p:nvSpPr>
        <p:spPr>
          <a:xfrm>
            <a:off x="6120123" y="2061643"/>
            <a:ext cx="14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Stations</a:t>
            </a:r>
          </a:p>
        </p:txBody>
      </p:sp>
      <p:sp>
        <p:nvSpPr>
          <p:cNvPr id="4" name="Oval 3"/>
          <p:cNvSpPr/>
          <p:nvPr/>
        </p:nvSpPr>
        <p:spPr>
          <a:xfrm rot="4128671">
            <a:off x="4896412" y="3859237"/>
            <a:ext cx="1064129" cy="441272"/>
          </a:xfrm>
          <a:prstGeom prst="ellipse">
            <a:avLst/>
          </a:prstGeom>
          <a:noFill/>
          <a:ln w="38100">
            <a:solidFill>
              <a:srgbClr val="3391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3909" y="2278661"/>
            <a:ext cx="1707473" cy="2902939"/>
          </a:xfrm>
          <a:prstGeom prst="rect">
            <a:avLst/>
          </a:prstGeom>
          <a:noFill/>
          <a:ln w="57150">
            <a:solidFill>
              <a:srgbClr val="3391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7A83C3B-FE4F-4FAE-9043-6476B4600F64}"/>
              </a:ext>
            </a:extLst>
          </p:cNvPr>
          <p:cNvSpPr/>
          <p:nvPr/>
        </p:nvSpPr>
        <p:spPr>
          <a:xfrm>
            <a:off x="1362075" y="2370908"/>
            <a:ext cx="1457326" cy="372292"/>
          </a:xfrm>
          <a:prstGeom prst="rect">
            <a:avLst/>
          </a:prstGeom>
          <a:noFill/>
          <a:ln w="57150">
            <a:solidFill>
              <a:srgbClr val="EA2A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7A83C3B-FE4F-4FAE-9043-6476B4600F64}"/>
              </a:ext>
            </a:extLst>
          </p:cNvPr>
          <p:cNvSpPr/>
          <p:nvPr/>
        </p:nvSpPr>
        <p:spPr>
          <a:xfrm>
            <a:off x="1352550" y="2743200"/>
            <a:ext cx="1457326" cy="372292"/>
          </a:xfrm>
          <a:prstGeom prst="rect">
            <a:avLst/>
          </a:prstGeom>
          <a:noFill/>
          <a:ln w="57150">
            <a:solidFill>
              <a:srgbClr val="EA2A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6421871">
            <a:off x="6800642" y="3632892"/>
            <a:ext cx="1749507" cy="551063"/>
          </a:xfrm>
          <a:prstGeom prst="ellipse">
            <a:avLst/>
          </a:prstGeom>
          <a:noFill/>
          <a:ln w="38100">
            <a:solidFill>
              <a:srgbClr val="3391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62075" y="4426222"/>
            <a:ext cx="1000125" cy="755378"/>
          </a:xfrm>
          <a:prstGeom prst="rect">
            <a:avLst/>
          </a:prstGeom>
          <a:noFill/>
          <a:ln w="57150">
            <a:solidFill>
              <a:srgbClr val="3391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2" grpId="1"/>
      <p:bldP spid="4" grpId="0" animBg="1"/>
      <p:bldP spid="4" grpId="1" animBg="1"/>
      <p:bldP spid="5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3" grpId="0" animBg="1"/>
      <p:bldP spid="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62200"/>
            <a:ext cx="263756" cy="214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352800"/>
            <a:ext cx="263756" cy="214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884243"/>
            <a:ext cx="263756" cy="214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251833"/>
            <a:ext cx="5451166" cy="53013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39003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64438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Smart Phone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0850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Laptop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17366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Pad</a:t>
            </a:r>
          </a:p>
        </p:txBody>
      </p:sp>
    </p:spTree>
    <p:extLst>
      <p:ext uri="{BB962C8B-B14F-4D97-AF65-F5344CB8AC3E}">
        <p14:creationId xmlns:p14="http://schemas.microsoft.com/office/powerpoint/2010/main" val="7813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33333E-6 L 0.29583 -0.10671 L -6.38889E-6 3.33333E-6 Z " pathEditMode="relative" ptsTypes="AA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85185E-6 L -0.30608 -0.10671 L 0.00052 1.85185E-6 Z " pathEditMode="relative" ptsTypes="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28576 0.31783 L -2.77778E-7 -2.22222E-6 Z " pathEditMode="relative" ptsTypes="AAA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C179912-68DB-4757-BCF2-FABD943F2482}"/>
              </a:ext>
            </a:extLst>
          </p:cNvPr>
          <p:cNvSpPr>
            <a:spLocks noGrp="1"/>
          </p:cNvSpPr>
          <p:nvPr/>
        </p:nvSpPr>
        <p:spPr>
          <a:xfrm>
            <a:off x="628650" y="1111250"/>
            <a:ext cx="7981950" cy="521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altLang="zh-CN" b="1" dirty="0">
                <a:latin typeface="Helvetica" panose="020B0604020202020204" pitchFamily="34" charset="0"/>
                <a:cs typeface="Helvetica" panose="020B0604020202020204" pitchFamily="34" charset="0"/>
              </a:rPr>
              <a:t>Different standards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(Uplink)                                        (Downlink)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lvl="1">
              <a:spcBef>
                <a:spcPts val="1000"/>
              </a:spcBef>
              <a:buClr>
                <a:schemeClr val="tx1"/>
              </a:buClr>
              <a:buFont typeface="Helvetica" panose="020B0604020202020204" pitchFamily="34" charset="0"/>
              <a:buChar char="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Benefits exist in many standards.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/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  <a:p>
            <a:pPr marL="0" indent="0" algn="just">
              <a:buClr>
                <a:srgbClr val="FF0000"/>
              </a:buClr>
              <a:buNone/>
            </a:pP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9232DE-99F3-4304-818A-83E0C6DC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752600"/>
            <a:ext cx="7896225" cy="30671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71B0D1-B7C5-4184-831C-39D8E3FEC49E}"/>
              </a:ext>
            </a:extLst>
          </p:cNvPr>
          <p:cNvSpPr/>
          <p:nvPr/>
        </p:nvSpPr>
        <p:spPr>
          <a:xfrm>
            <a:off x="1143000" y="1716471"/>
            <a:ext cx="1447800" cy="157988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B275F4-A9DF-4717-88B2-16C61C8AC39D}"/>
              </a:ext>
            </a:extLst>
          </p:cNvPr>
          <p:cNvSpPr/>
          <p:nvPr/>
        </p:nvSpPr>
        <p:spPr>
          <a:xfrm>
            <a:off x="4953000" y="1716471"/>
            <a:ext cx="1447800" cy="157988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738"/>
            <a:ext cx="7886700" cy="9255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7AC7DD2-001F-4179-80AB-BA7B1C185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51032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STAPLE can improve the packet delivery ratio by up to 20% under various conditions.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STAPLE is a generic design which can benefit a wide range of wireless networks.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US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US" b="1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42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2095500" y="2819400"/>
            <a:ext cx="4953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6600" b="1" noProof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4C33A85-D650-4545-AA54-240A68E8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738"/>
            <a:ext cx="7886700" cy="925513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374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00474-7B03-49F7-9740-A9374BA5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B8CCA1A7-9121-4938-9314-2149E2BD80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90874" y="3363316"/>
            <a:ext cx="674316" cy="536955"/>
            <a:chOff x="2983" y="1204"/>
            <a:chExt cx="702" cy="55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ADF3240D-B6C5-494A-9AE7-27366D760D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1204"/>
              <a:ext cx="571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096A61D0-FBD6-43A2-BF68-5ACFA4FFF8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" y="1216"/>
              <a:ext cx="690" cy="547"/>
            </a:xfrm>
            <a:custGeom>
              <a:avLst/>
              <a:gdLst>
                <a:gd name="T0" fmla="*/ 406 w 690"/>
                <a:gd name="T1" fmla="*/ 257 h 547"/>
                <a:gd name="T2" fmla="*/ 679 w 690"/>
                <a:gd name="T3" fmla="*/ 252 h 547"/>
                <a:gd name="T4" fmla="*/ 690 w 690"/>
                <a:gd name="T5" fmla="*/ 230 h 547"/>
                <a:gd name="T6" fmla="*/ 173 w 690"/>
                <a:gd name="T7" fmla="*/ 0 h 547"/>
                <a:gd name="T8" fmla="*/ 144 w 690"/>
                <a:gd name="T9" fmla="*/ 48 h 547"/>
                <a:gd name="T10" fmla="*/ 288 w 690"/>
                <a:gd name="T11" fmla="*/ 259 h 547"/>
                <a:gd name="T12" fmla="*/ 406 w 690"/>
                <a:gd name="T13" fmla="*/ 257 h 547"/>
                <a:gd name="T14" fmla="*/ 559 w 690"/>
                <a:gd name="T15" fmla="*/ 472 h 547"/>
                <a:gd name="T16" fmla="*/ 679 w 690"/>
                <a:gd name="T17" fmla="*/ 252 h 547"/>
                <a:gd name="T18" fmla="*/ 406 w 690"/>
                <a:gd name="T19" fmla="*/ 257 h 547"/>
                <a:gd name="T20" fmla="*/ 559 w 690"/>
                <a:gd name="T21" fmla="*/ 472 h 547"/>
                <a:gd name="T22" fmla="*/ 53 w 690"/>
                <a:gd name="T23" fmla="*/ 199 h 547"/>
                <a:gd name="T24" fmla="*/ 0 w 690"/>
                <a:gd name="T25" fmla="*/ 288 h 547"/>
                <a:gd name="T26" fmla="*/ 518 w 690"/>
                <a:gd name="T27" fmla="*/ 547 h 547"/>
                <a:gd name="T28" fmla="*/ 559 w 690"/>
                <a:gd name="T29" fmla="*/ 472 h 547"/>
                <a:gd name="T30" fmla="*/ 406 w 690"/>
                <a:gd name="T31" fmla="*/ 257 h 547"/>
                <a:gd name="T32" fmla="*/ 288 w 690"/>
                <a:gd name="T33" fmla="*/ 259 h 547"/>
                <a:gd name="T34" fmla="*/ 253 w 690"/>
                <a:gd name="T35" fmla="*/ 208 h 547"/>
                <a:gd name="T36" fmla="*/ 53 w 690"/>
                <a:gd name="T37" fmla="*/ 199 h 547"/>
                <a:gd name="T38" fmla="*/ 253 w 690"/>
                <a:gd name="T39" fmla="*/ 208 h 547"/>
                <a:gd name="T40" fmla="*/ 144 w 690"/>
                <a:gd name="T41" fmla="*/ 48 h 547"/>
                <a:gd name="T42" fmla="*/ 53 w 690"/>
                <a:gd name="T43" fmla="*/ 199 h 547"/>
                <a:gd name="T44" fmla="*/ 253 w 690"/>
                <a:gd name="T45" fmla="*/ 20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0" h="547">
                  <a:moveTo>
                    <a:pt x="406" y="257"/>
                  </a:moveTo>
                  <a:lnTo>
                    <a:pt x="679" y="252"/>
                  </a:lnTo>
                  <a:lnTo>
                    <a:pt x="690" y="230"/>
                  </a:lnTo>
                  <a:lnTo>
                    <a:pt x="173" y="0"/>
                  </a:lnTo>
                  <a:lnTo>
                    <a:pt x="144" y="48"/>
                  </a:lnTo>
                  <a:lnTo>
                    <a:pt x="288" y="259"/>
                  </a:lnTo>
                  <a:lnTo>
                    <a:pt x="406" y="257"/>
                  </a:lnTo>
                  <a:close/>
                  <a:moveTo>
                    <a:pt x="559" y="472"/>
                  </a:moveTo>
                  <a:lnTo>
                    <a:pt x="679" y="252"/>
                  </a:lnTo>
                  <a:lnTo>
                    <a:pt x="406" y="257"/>
                  </a:lnTo>
                  <a:lnTo>
                    <a:pt x="559" y="472"/>
                  </a:lnTo>
                  <a:close/>
                  <a:moveTo>
                    <a:pt x="53" y="199"/>
                  </a:moveTo>
                  <a:lnTo>
                    <a:pt x="0" y="288"/>
                  </a:lnTo>
                  <a:lnTo>
                    <a:pt x="518" y="547"/>
                  </a:lnTo>
                  <a:lnTo>
                    <a:pt x="559" y="472"/>
                  </a:lnTo>
                  <a:lnTo>
                    <a:pt x="406" y="257"/>
                  </a:lnTo>
                  <a:lnTo>
                    <a:pt x="288" y="259"/>
                  </a:lnTo>
                  <a:lnTo>
                    <a:pt x="253" y="208"/>
                  </a:lnTo>
                  <a:lnTo>
                    <a:pt x="53" y="199"/>
                  </a:lnTo>
                  <a:close/>
                  <a:moveTo>
                    <a:pt x="253" y="208"/>
                  </a:moveTo>
                  <a:lnTo>
                    <a:pt x="144" y="48"/>
                  </a:lnTo>
                  <a:lnTo>
                    <a:pt x="53" y="199"/>
                  </a:lnTo>
                  <a:lnTo>
                    <a:pt x="253" y="208"/>
                  </a:lnTo>
                  <a:close/>
                </a:path>
              </a:pathLst>
            </a:custGeom>
            <a:solidFill>
              <a:srgbClr val="C6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A7B8525-20B2-4BFE-8EEB-9D06E5FA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216"/>
              <a:ext cx="546" cy="259"/>
            </a:xfrm>
            <a:custGeom>
              <a:avLst/>
              <a:gdLst>
                <a:gd name="T0" fmla="*/ 262 w 546"/>
                <a:gd name="T1" fmla="*/ 257 h 259"/>
                <a:gd name="T2" fmla="*/ 535 w 546"/>
                <a:gd name="T3" fmla="*/ 252 h 259"/>
                <a:gd name="T4" fmla="*/ 546 w 546"/>
                <a:gd name="T5" fmla="*/ 230 h 259"/>
                <a:gd name="T6" fmla="*/ 29 w 546"/>
                <a:gd name="T7" fmla="*/ 0 h 259"/>
                <a:gd name="T8" fmla="*/ 0 w 546"/>
                <a:gd name="T9" fmla="*/ 48 h 259"/>
                <a:gd name="T10" fmla="*/ 144 w 546"/>
                <a:gd name="T11" fmla="*/ 259 h 259"/>
                <a:gd name="T12" fmla="*/ 262 w 546"/>
                <a:gd name="T13" fmla="*/ 2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259">
                  <a:moveTo>
                    <a:pt x="262" y="257"/>
                  </a:moveTo>
                  <a:lnTo>
                    <a:pt x="535" y="252"/>
                  </a:lnTo>
                  <a:lnTo>
                    <a:pt x="546" y="230"/>
                  </a:lnTo>
                  <a:lnTo>
                    <a:pt x="29" y="0"/>
                  </a:lnTo>
                  <a:lnTo>
                    <a:pt x="0" y="48"/>
                  </a:lnTo>
                  <a:lnTo>
                    <a:pt x="144" y="259"/>
                  </a:lnTo>
                  <a:lnTo>
                    <a:pt x="262" y="25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94581FE7-93F1-4E85-B860-7CC3C135E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468"/>
              <a:ext cx="273" cy="220"/>
            </a:xfrm>
            <a:custGeom>
              <a:avLst/>
              <a:gdLst>
                <a:gd name="T0" fmla="*/ 153 w 273"/>
                <a:gd name="T1" fmla="*/ 220 h 220"/>
                <a:gd name="T2" fmla="*/ 273 w 273"/>
                <a:gd name="T3" fmla="*/ 0 h 220"/>
                <a:gd name="T4" fmla="*/ 0 w 273"/>
                <a:gd name="T5" fmla="*/ 5 h 220"/>
                <a:gd name="T6" fmla="*/ 153 w 273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220">
                  <a:moveTo>
                    <a:pt x="153" y="220"/>
                  </a:moveTo>
                  <a:lnTo>
                    <a:pt x="273" y="0"/>
                  </a:lnTo>
                  <a:lnTo>
                    <a:pt x="0" y="5"/>
                  </a:lnTo>
                  <a:lnTo>
                    <a:pt x="153" y="2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FAEA1AB-044F-49CF-BA32-68C87095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415"/>
              <a:ext cx="559" cy="348"/>
            </a:xfrm>
            <a:custGeom>
              <a:avLst/>
              <a:gdLst>
                <a:gd name="T0" fmla="*/ 53 w 559"/>
                <a:gd name="T1" fmla="*/ 0 h 348"/>
                <a:gd name="T2" fmla="*/ 0 w 559"/>
                <a:gd name="T3" fmla="*/ 89 h 348"/>
                <a:gd name="T4" fmla="*/ 518 w 559"/>
                <a:gd name="T5" fmla="*/ 348 h 348"/>
                <a:gd name="T6" fmla="*/ 559 w 559"/>
                <a:gd name="T7" fmla="*/ 273 h 348"/>
                <a:gd name="T8" fmla="*/ 406 w 559"/>
                <a:gd name="T9" fmla="*/ 58 h 348"/>
                <a:gd name="T10" fmla="*/ 288 w 559"/>
                <a:gd name="T11" fmla="*/ 60 h 348"/>
                <a:gd name="T12" fmla="*/ 253 w 559"/>
                <a:gd name="T13" fmla="*/ 9 h 348"/>
                <a:gd name="T14" fmla="*/ 53 w 559"/>
                <a:gd name="T1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" h="348">
                  <a:moveTo>
                    <a:pt x="53" y="0"/>
                  </a:moveTo>
                  <a:lnTo>
                    <a:pt x="0" y="89"/>
                  </a:lnTo>
                  <a:lnTo>
                    <a:pt x="518" y="348"/>
                  </a:lnTo>
                  <a:lnTo>
                    <a:pt x="559" y="273"/>
                  </a:lnTo>
                  <a:lnTo>
                    <a:pt x="406" y="58"/>
                  </a:lnTo>
                  <a:lnTo>
                    <a:pt x="288" y="60"/>
                  </a:lnTo>
                  <a:lnTo>
                    <a:pt x="253" y="9"/>
                  </a:lnTo>
                  <a:lnTo>
                    <a:pt x="5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C5CA1886-3222-4955-A677-B16B097D0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264"/>
              <a:ext cx="200" cy="160"/>
            </a:xfrm>
            <a:custGeom>
              <a:avLst/>
              <a:gdLst>
                <a:gd name="T0" fmla="*/ 200 w 200"/>
                <a:gd name="T1" fmla="*/ 160 h 160"/>
                <a:gd name="T2" fmla="*/ 91 w 200"/>
                <a:gd name="T3" fmla="*/ 0 h 160"/>
                <a:gd name="T4" fmla="*/ 0 w 200"/>
                <a:gd name="T5" fmla="*/ 151 h 160"/>
                <a:gd name="T6" fmla="*/ 200 w 20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60">
                  <a:moveTo>
                    <a:pt x="200" y="160"/>
                  </a:moveTo>
                  <a:lnTo>
                    <a:pt x="91" y="0"/>
                  </a:lnTo>
                  <a:lnTo>
                    <a:pt x="0" y="151"/>
                  </a:lnTo>
                  <a:lnTo>
                    <a:pt x="200" y="16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C114E814-EF30-47C9-8D1D-5BBE845F9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" y="1272"/>
              <a:ext cx="104" cy="180"/>
            </a:xfrm>
            <a:custGeom>
              <a:avLst/>
              <a:gdLst>
                <a:gd name="T0" fmla="*/ 60 w 104"/>
                <a:gd name="T1" fmla="*/ 0 h 180"/>
                <a:gd name="T2" fmla="*/ 104 w 104"/>
                <a:gd name="T3" fmla="*/ 20 h 180"/>
                <a:gd name="T4" fmla="*/ 49 w 104"/>
                <a:gd name="T5" fmla="*/ 45 h 180"/>
                <a:gd name="T6" fmla="*/ 82 w 104"/>
                <a:gd name="T7" fmla="*/ 60 h 180"/>
                <a:gd name="T8" fmla="*/ 32 w 104"/>
                <a:gd name="T9" fmla="*/ 88 h 180"/>
                <a:gd name="T10" fmla="*/ 60 w 104"/>
                <a:gd name="T11" fmla="*/ 101 h 180"/>
                <a:gd name="T12" fmla="*/ 17 w 104"/>
                <a:gd name="T13" fmla="*/ 131 h 180"/>
                <a:gd name="T14" fmla="*/ 36 w 104"/>
                <a:gd name="T15" fmla="*/ 140 h 180"/>
                <a:gd name="T16" fmla="*/ 0 w 104"/>
                <a:gd name="T17" fmla="*/ 174 h 180"/>
                <a:gd name="T18" fmla="*/ 13 w 10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80">
                  <a:moveTo>
                    <a:pt x="60" y="0"/>
                  </a:moveTo>
                  <a:lnTo>
                    <a:pt x="104" y="20"/>
                  </a:lnTo>
                  <a:moveTo>
                    <a:pt x="49" y="45"/>
                  </a:moveTo>
                  <a:lnTo>
                    <a:pt x="82" y="60"/>
                  </a:lnTo>
                  <a:moveTo>
                    <a:pt x="32" y="88"/>
                  </a:moveTo>
                  <a:lnTo>
                    <a:pt x="60" y="101"/>
                  </a:lnTo>
                  <a:moveTo>
                    <a:pt x="17" y="131"/>
                  </a:moveTo>
                  <a:lnTo>
                    <a:pt x="36" y="140"/>
                  </a:lnTo>
                  <a:moveTo>
                    <a:pt x="0" y="174"/>
                  </a:moveTo>
                  <a:lnTo>
                    <a:pt x="13" y="1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49BA5459-3AFA-4833-8886-853F0B425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1250"/>
              <a:ext cx="73" cy="196"/>
            </a:xfrm>
            <a:custGeom>
              <a:avLst/>
              <a:gdLst>
                <a:gd name="T0" fmla="*/ 30 w 73"/>
                <a:gd name="T1" fmla="*/ 0 h 196"/>
                <a:gd name="T2" fmla="*/ 73 w 73"/>
                <a:gd name="T3" fmla="*/ 21 h 196"/>
                <a:gd name="T4" fmla="*/ 29 w 73"/>
                <a:gd name="T5" fmla="*/ 51 h 196"/>
                <a:gd name="T6" fmla="*/ 62 w 73"/>
                <a:gd name="T7" fmla="*/ 67 h 196"/>
                <a:gd name="T8" fmla="*/ 19 w 73"/>
                <a:gd name="T9" fmla="*/ 97 h 196"/>
                <a:gd name="T10" fmla="*/ 47 w 73"/>
                <a:gd name="T11" fmla="*/ 110 h 196"/>
                <a:gd name="T12" fmla="*/ 10 w 73"/>
                <a:gd name="T13" fmla="*/ 144 h 196"/>
                <a:gd name="T14" fmla="*/ 30 w 73"/>
                <a:gd name="T15" fmla="*/ 154 h 196"/>
                <a:gd name="T16" fmla="*/ 0 w 73"/>
                <a:gd name="T17" fmla="*/ 190 h 196"/>
                <a:gd name="T18" fmla="*/ 13 w 73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96">
                  <a:moveTo>
                    <a:pt x="30" y="0"/>
                  </a:moveTo>
                  <a:lnTo>
                    <a:pt x="73" y="21"/>
                  </a:lnTo>
                  <a:moveTo>
                    <a:pt x="29" y="51"/>
                  </a:moveTo>
                  <a:lnTo>
                    <a:pt x="62" y="67"/>
                  </a:lnTo>
                  <a:moveTo>
                    <a:pt x="19" y="97"/>
                  </a:moveTo>
                  <a:lnTo>
                    <a:pt x="47" y="110"/>
                  </a:lnTo>
                  <a:moveTo>
                    <a:pt x="10" y="144"/>
                  </a:moveTo>
                  <a:lnTo>
                    <a:pt x="30" y="154"/>
                  </a:lnTo>
                  <a:moveTo>
                    <a:pt x="0" y="190"/>
                  </a:moveTo>
                  <a:lnTo>
                    <a:pt x="13" y="196"/>
                  </a:lnTo>
                </a:path>
              </a:pathLst>
            </a:custGeom>
            <a:noFill/>
            <a:ln w="9525" cap="flat">
              <a:solidFill>
                <a:srgbClr val="C0C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xmlns="" id="{9E3EB4C3-B90E-41A2-898C-CEC42F6EC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475"/>
              <a:ext cx="38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48ED394-0817-47FE-B935-368B44F3D9EB}"/>
              </a:ext>
            </a:extLst>
          </p:cNvPr>
          <p:cNvCxnSpPr>
            <a:cxnSpLocks/>
            <a:stCxn id="12290" idx="1"/>
          </p:cNvCxnSpPr>
          <p:nvPr/>
        </p:nvCxnSpPr>
        <p:spPr>
          <a:xfrm flipH="1">
            <a:off x="737075" y="1823687"/>
            <a:ext cx="3509982" cy="700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AC606678-132A-473E-83BA-FECBED3CA941}"/>
              </a:ext>
            </a:extLst>
          </p:cNvPr>
          <p:cNvCxnSpPr>
            <a:cxnSpLocks/>
            <a:stCxn id="12290" idx="3"/>
          </p:cNvCxnSpPr>
          <p:nvPr/>
        </p:nvCxnSpPr>
        <p:spPr>
          <a:xfrm>
            <a:off x="4609007" y="1823687"/>
            <a:ext cx="3696793" cy="6960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xmlns="" id="{FA51E8E6-1CC0-4457-849C-FB04187D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7" y="1579126"/>
            <a:ext cx="361950" cy="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0832" y="39843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Packet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5592" y="2524597"/>
            <a:ext cx="2383808" cy="74792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Preamble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819400" y="2524978"/>
            <a:ext cx="1819956" cy="74792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39356" y="2519770"/>
            <a:ext cx="3971244" cy="74792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3425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0295 -0.299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00474-7B03-49F7-9740-A9374BA5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48ED394-0817-47FE-B935-368B44F3D9EB}"/>
              </a:ext>
            </a:extLst>
          </p:cNvPr>
          <p:cNvCxnSpPr>
            <a:cxnSpLocks/>
            <a:stCxn id="12290" idx="1"/>
          </p:cNvCxnSpPr>
          <p:nvPr/>
        </p:nvCxnSpPr>
        <p:spPr>
          <a:xfrm flipH="1">
            <a:off x="737075" y="1823687"/>
            <a:ext cx="3509982" cy="700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AC606678-132A-473E-83BA-FECBED3CA941}"/>
              </a:ext>
            </a:extLst>
          </p:cNvPr>
          <p:cNvCxnSpPr>
            <a:cxnSpLocks/>
            <a:stCxn id="12290" idx="3"/>
          </p:cNvCxnSpPr>
          <p:nvPr/>
        </p:nvCxnSpPr>
        <p:spPr>
          <a:xfrm>
            <a:off x="4609007" y="1823687"/>
            <a:ext cx="3696793" cy="6960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0718E223-DFD5-4BD5-9C53-0E92976E0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8600" y="1310647"/>
            <a:ext cx="674316" cy="536955"/>
            <a:chOff x="2983" y="1204"/>
            <a:chExt cx="702" cy="559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xmlns="" id="{1569ACF7-1A8D-4CDC-99D2-CD7203D83C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1204"/>
              <a:ext cx="571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D4694804-746D-4BFD-8578-47EC6A6DD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" y="1216"/>
              <a:ext cx="690" cy="547"/>
            </a:xfrm>
            <a:custGeom>
              <a:avLst/>
              <a:gdLst>
                <a:gd name="T0" fmla="*/ 406 w 690"/>
                <a:gd name="T1" fmla="*/ 257 h 547"/>
                <a:gd name="T2" fmla="*/ 679 w 690"/>
                <a:gd name="T3" fmla="*/ 252 h 547"/>
                <a:gd name="T4" fmla="*/ 690 w 690"/>
                <a:gd name="T5" fmla="*/ 230 h 547"/>
                <a:gd name="T6" fmla="*/ 173 w 690"/>
                <a:gd name="T7" fmla="*/ 0 h 547"/>
                <a:gd name="T8" fmla="*/ 144 w 690"/>
                <a:gd name="T9" fmla="*/ 48 h 547"/>
                <a:gd name="T10" fmla="*/ 288 w 690"/>
                <a:gd name="T11" fmla="*/ 259 h 547"/>
                <a:gd name="T12" fmla="*/ 406 w 690"/>
                <a:gd name="T13" fmla="*/ 257 h 547"/>
                <a:gd name="T14" fmla="*/ 559 w 690"/>
                <a:gd name="T15" fmla="*/ 472 h 547"/>
                <a:gd name="T16" fmla="*/ 679 w 690"/>
                <a:gd name="T17" fmla="*/ 252 h 547"/>
                <a:gd name="T18" fmla="*/ 406 w 690"/>
                <a:gd name="T19" fmla="*/ 257 h 547"/>
                <a:gd name="T20" fmla="*/ 559 w 690"/>
                <a:gd name="T21" fmla="*/ 472 h 547"/>
                <a:gd name="T22" fmla="*/ 53 w 690"/>
                <a:gd name="T23" fmla="*/ 199 h 547"/>
                <a:gd name="T24" fmla="*/ 0 w 690"/>
                <a:gd name="T25" fmla="*/ 288 h 547"/>
                <a:gd name="T26" fmla="*/ 518 w 690"/>
                <a:gd name="T27" fmla="*/ 547 h 547"/>
                <a:gd name="T28" fmla="*/ 559 w 690"/>
                <a:gd name="T29" fmla="*/ 472 h 547"/>
                <a:gd name="T30" fmla="*/ 406 w 690"/>
                <a:gd name="T31" fmla="*/ 257 h 547"/>
                <a:gd name="T32" fmla="*/ 288 w 690"/>
                <a:gd name="T33" fmla="*/ 259 h 547"/>
                <a:gd name="T34" fmla="*/ 253 w 690"/>
                <a:gd name="T35" fmla="*/ 208 h 547"/>
                <a:gd name="T36" fmla="*/ 53 w 690"/>
                <a:gd name="T37" fmla="*/ 199 h 547"/>
                <a:gd name="T38" fmla="*/ 253 w 690"/>
                <a:gd name="T39" fmla="*/ 208 h 547"/>
                <a:gd name="T40" fmla="*/ 144 w 690"/>
                <a:gd name="T41" fmla="*/ 48 h 547"/>
                <a:gd name="T42" fmla="*/ 53 w 690"/>
                <a:gd name="T43" fmla="*/ 199 h 547"/>
                <a:gd name="T44" fmla="*/ 253 w 690"/>
                <a:gd name="T45" fmla="*/ 20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0" h="547">
                  <a:moveTo>
                    <a:pt x="406" y="257"/>
                  </a:moveTo>
                  <a:lnTo>
                    <a:pt x="679" y="252"/>
                  </a:lnTo>
                  <a:lnTo>
                    <a:pt x="690" y="230"/>
                  </a:lnTo>
                  <a:lnTo>
                    <a:pt x="173" y="0"/>
                  </a:lnTo>
                  <a:lnTo>
                    <a:pt x="144" y="48"/>
                  </a:lnTo>
                  <a:lnTo>
                    <a:pt x="288" y="259"/>
                  </a:lnTo>
                  <a:lnTo>
                    <a:pt x="406" y="257"/>
                  </a:lnTo>
                  <a:close/>
                  <a:moveTo>
                    <a:pt x="559" y="472"/>
                  </a:moveTo>
                  <a:lnTo>
                    <a:pt x="679" y="252"/>
                  </a:lnTo>
                  <a:lnTo>
                    <a:pt x="406" y="257"/>
                  </a:lnTo>
                  <a:lnTo>
                    <a:pt x="559" y="472"/>
                  </a:lnTo>
                  <a:close/>
                  <a:moveTo>
                    <a:pt x="53" y="199"/>
                  </a:moveTo>
                  <a:lnTo>
                    <a:pt x="0" y="288"/>
                  </a:lnTo>
                  <a:lnTo>
                    <a:pt x="518" y="547"/>
                  </a:lnTo>
                  <a:lnTo>
                    <a:pt x="559" y="472"/>
                  </a:lnTo>
                  <a:lnTo>
                    <a:pt x="406" y="257"/>
                  </a:lnTo>
                  <a:lnTo>
                    <a:pt x="288" y="259"/>
                  </a:lnTo>
                  <a:lnTo>
                    <a:pt x="253" y="208"/>
                  </a:lnTo>
                  <a:lnTo>
                    <a:pt x="53" y="199"/>
                  </a:lnTo>
                  <a:close/>
                  <a:moveTo>
                    <a:pt x="253" y="208"/>
                  </a:moveTo>
                  <a:lnTo>
                    <a:pt x="144" y="48"/>
                  </a:lnTo>
                  <a:lnTo>
                    <a:pt x="53" y="199"/>
                  </a:lnTo>
                  <a:lnTo>
                    <a:pt x="253" y="208"/>
                  </a:lnTo>
                  <a:close/>
                </a:path>
              </a:pathLst>
            </a:custGeom>
            <a:solidFill>
              <a:srgbClr val="C6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6E5F7FFC-CCFE-4C77-8DD4-D006F2666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216"/>
              <a:ext cx="546" cy="259"/>
            </a:xfrm>
            <a:custGeom>
              <a:avLst/>
              <a:gdLst>
                <a:gd name="T0" fmla="*/ 262 w 546"/>
                <a:gd name="T1" fmla="*/ 257 h 259"/>
                <a:gd name="T2" fmla="*/ 535 w 546"/>
                <a:gd name="T3" fmla="*/ 252 h 259"/>
                <a:gd name="T4" fmla="*/ 546 w 546"/>
                <a:gd name="T5" fmla="*/ 230 h 259"/>
                <a:gd name="T6" fmla="*/ 29 w 546"/>
                <a:gd name="T7" fmla="*/ 0 h 259"/>
                <a:gd name="T8" fmla="*/ 0 w 546"/>
                <a:gd name="T9" fmla="*/ 48 h 259"/>
                <a:gd name="T10" fmla="*/ 144 w 546"/>
                <a:gd name="T11" fmla="*/ 259 h 259"/>
                <a:gd name="T12" fmla="*/ 262 w 546"/>
                <a:gd name="T13" fmla="*/ 2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259">
                  <a:moveTo>
                    <a:pt x="262" y="257"/>
                  </a:moveTo>
                  <a:lnTo>
                    <a:pt x="535" y="252"/>
                  </a:lnTo>
                  <a:lnTo>
                    <a:pt x="546" y="230"/>
                  </a:lnTo>
                  <a:lnTo>
                    <a:pt x="29" y="0"/>
                  </a:lnTo>
                  <a:lnTo>
                    <a:pt x="0" y="48"/>
                  </a:lnTo>
                  <a:lnTo>
                    <a:pt x="144" y="259"/>
                  </a:lnTo>
                  <a:lnTo>
                    <a:pt x="262" y="25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0A4DB17C-DF9A-444C-B7C0-41715315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468"/>
              <a:ext cx="273" cy="220"/>
            </a:xfrm>
            <a:custGeom>
              <a:avLst/>
              <a:gdLst>
                <a:gd name="T0" fmla="*/ 153 w 273"/>
                <a:gd name="T1" fmla="*/ 220 h 220"/>
                <a:gd name="T2" fmla="*/ 273 w 273"/>
                <a:gd name="T3" fmla="*/ 0 h 220"/>
                <a:gd name="T4" fmla="*/ 0 w 273"/>
                <a:gd name="T5" fmla="*/ 5 h 220"/>
                <a:gd name="T6" fmla="*/ 153 w 273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220">
                  <a:moveTo>
                    <a:pt x="153" y="220"/>
                  </a:moveTo>
                  <a:lnTo>
                    <a:pt x="273" y="0"/>
                  </a:lnTo>
                  <a:lnTo>
                    <a:pt x="0" y="5"/>
                  </a:lnTo>
                  <a:lnTo>
                    <a:pt x="153" y="2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2A3AC11-AD8D-47E5-B1FB-57D61C64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415"/>
              <a:ext cx="559" cy="348"/>
            </a:xfrm>
            <a:custGeom>
              <a:avLst/>
              <a:gdLst>
                <a:gd name="T0" fmla="*/ 53 w 559"/>
                <a:gd name="T1" fmla="*/ 0 h 348"/>
                <a:gd name="T2" fmla="*/ 0 w 559"/>
                <a:gd name="T3" fmla="*/ 89 h 348"/>
                <a:gd name="T4" fmla="*/ 518 w 559"/>
                <a:gd name="T5" fmla="*/ 348 h 348"/>
                <a:gd name="T6" fmla="*/ 559 w 559"/>
                <a:gd name="T7" fmla="*/ 273 h 348"/>
                <a:gd name="T8" fmla="*/ 406 w 559"/>
                <a:gd name="T9" fmla="*/ 58 h 348"/>
                <a:gd name="T10" fmla="*/ 288 w 559"/>
                <a:gd name="T11" fmla="*/ 60 h 348"/>
                <a:gd name="T12" fmla="*/ 253 w 559"/>
                <a:gd name="T13" fmla="*/ 9 h 348"/>
                <a:gd name="T14" fmla="*/ 53 w 559"/>
                <a:gd name="T1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" h="348">
                  <a:moveTo>
                    <a:pt x="53" y="0"/>
                  </a:moveTo>
                  <a:lnTo>
                    <a:pt x="0" y="89"/>
                  </a:lnTo>
                  <a:lnTo>
                    <a:pt x="518" y="348"/>
                  </a:lnTo>
                  <a:lnTo>
                    <a:pt x="559" y="273"/>
                  </a:lnTo>
                  <a:lnTo>
                    <a:pt x="406" y="58"/>
                  </a:lnTo>
                  <a:lnTo>
                    <a:pt x="288" y="60"/>
                  </a:lnTo>
                  <a:lnTo>
                    <a:pt x="253" y="9"/>
                  </a:lnTo>
                  <a:lnTo>
                    <a:pt x="5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660C9338-A3D6-455A-93D8-2486E35F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264"/>
              <a:ext cx="200" cy="160"/>
            </a:xfrm>
            <a:custGeom>
              <a:avLst/>
              <a:gdLst>
                <a:gd name="T0" fmla="*/ 200 w 200"/>
                <a:gd name="T1" fmla="*/ 160 h 160"/>
                <a:gd name="T2" fmla="*/ 91 w 200"/>
                <a:gd name="T3" fmla="*/ 0 h 160"/>
                <a:gd name="T4" fmla="*/ 0 w 200"/>
                <a:gd name="T5" fmla="*/ 151 h 160"/>
                <a:gd name="T6" fmla="*/ 200 w 20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60">
                  <a:moveTo>
                    <a:pt x="200" y="160"/>
                  </a:moveTo>
                  <a:lnTo>
                    <a:pt x="91" y="0"/>
                  </a:lnTo>
                  <a:lnTo>
                    <a:pt x="0" y="151"/>
                  </a:lnTo>
                  <a:lnTo>
                    <a:pt x="200" y="16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D2CBC214-0CD8-4EFF-AB17-FDBF1FBA7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" y="1272"/>
              <a:ext cx="104" cy="180"/>
            </a:xfrm>
            <a:custGeom>
              <a:avLst/>
              <a:gdLst>
                <a:gd name="T0" fmla="*/ 60 w 104"/>
                <a:gd name="T1" fmla="*/ 0 h 180"/>
                <a:gd name="T2" fmla="*/ 104 w 104"/>
                <a:gd name="T3" fmla="*/ 20 h 180"/>
                <a:gd name="T4" fmla="*/ 49 w 104"/>
                <a:gd name="T5" fmla="*/ 45 h 180"/>
                <a:gd name="T6" fmla="*/ 82 w 104"/>
                <a:gd name="T7" fmla="*/ 60 h 180"/>
                <a:gd name="T8" fmla="*/ 32 w 104"/>
                <a:gd name="T9" fmla="*/ 88 h 180"/>
                <a:gd name="T10" fmla="*/ 60 w 104"/>
                <a:gd name="T11" fmla="*/ 101 h 180"/>
                <a:gd name="T12" fmla="*/ 17 w 104"/>
                <a:gd name="T13" fmla="*/ 131 h 180"/>
                <a:gd name="T14" fmla="*/ 36 w 104"/>
                <a:gd name="T15" fmla="*/ 140 h 180"/>
                <a:gd name="T16" fmla="*/ 0 w 104"/>
                <a:gd name="T17" fmla="*/ 174 h 180"/>
                <a:gd name="T18" fmla="*/ 13 w 10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80">
                  <a:moveTo>
                    <a:pt x="60" y="0"/>
                  </a:moveTo>
                  <a:lnTo>
                    <a:pt x="104" y="20"/>
                  </a:lnTo>
                  <a:moveTo>
                    <a:pt x="49" y="45"/>
                  </a:moveTo>
                  <a:lnTo>
                    <a:pt x="82" y="60"/>
                  </a:lnTo>
                  <a:moveTo>
                    <a:pt x="32" y="88"/>
                  </a:moveTo>
                  <a:lnTo>
                    <a:pt x="60" y="101"/>
                  </a:lnTo>
                  <a:moveTo>
                    <a:pt x="17" y="131"/>
                  </a:moveTo>
                  <a:lnTo>
                    <a:pt x="36" y="140"/>
                  </a:lnTo>
                  <a:moveTo>
                    <a:pt x="0" y="174"/>
                  </a:moveTo>
                  <a:lnTo>
                    <a:pt x="13" y="1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65C4F555-5DA5-45F8-815C-5BBF70DAA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1250"/>
              <a:ext cx="73" cy="196"/>
            </a:xfrm>
            <a:custGeom>
              <a:avLst/>
              <a:gdLst>
                <a:gd name="T0" fmla="*/ 30 w 73"/>
                <a:gd name="T1" fmla="*/ 0 h 196"/>
                <a:gd name="T2" fmla="*/ 73 w 73"/>
                <a:gd name="T3" fmla="*/ 21 h 196"/>
                <a:gd name="T4" fmla="*/ 29 w 73"/>
                <a:gd name="T5" fmla="*/ 51 h 196"/>
                <a:gd name="T6" fmla="*/ 62 w 73"/>
                <a:gd name="T7" fmla="*/ 67 h 196"/>
                <a:gd name="T8" fmla="*/ 19 w 73"/>
                <a:gd name="T9" fmla="*/ 97 h 196"/>
                <a:gd name="T10" fmla="*/ 47 w 73"/>
                <a:gd name="T11" fmla="*/ 110 h 196"/>
                <a:gd name="T12" fmla="*/ 10 w 73"/>
                <a:gd name="T13" fmla="*/ 144 h 196"/>
                <a:gd name="T14" fmla="*/ 30 w 73"/>
                <a:gd name="T15" fmla="*/ 154 h 196"/>
                <a:gd name="T16" fmla="*/ 0 w 73"/>
                <a:gd name="T17" fmla="*/ 190 h 196"/>
                <a:gd name="T18" fmla="*/ 13 w 73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96">
                  <a:moveTo>
                    <a:pt x="30" y="0"/>
                  </a:moveTo>
                  <a:lnTo>
                    <a:pt x="73" y="21"/>
                  </a:lnTo>
                  <a:moveTo>
                    <a:pt x="29" y="51"/>
                  </a:moveTo>
                  <a:lnTo>
                    <a:pt x="62" y="67"/>
                  </a:lnTo>
                  <a:moveTo>
                    <a:pt x="19" y="97"/>
                  </a:moveTo>
                  <a:lnTo>
                    <a:pt x="47" y="110"/>
                  </a:lnTo>
                  <a:moveTo>
                    <a:pt x="10" y="144"/>
                  </a:moveTo>
                  <a:lnTo>
                    <a:pt x="30" y="154"/>
                  </a:lnTo>
                  <a:moveTo>
                    <a:pt x="0" y="190"/>
                  </a:moveTo>
                  <a:lnTo>
                    <a:pt x="13" y="196"/>
                  </a:lnTo>
                </a:path>
              </a:pathLst>
            </a:custGeom>
            <a:noFill/>
            <a:ln w="9525" cap="flat">
              <a:solidFill>
                <a:srgbClr val="C0C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xmlns="" id="{A0E2A174-C75E-427F-967C-A2DD1E2B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475"/>
              <a:ext cx="38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xmlns="" id="{FA51E8E6-1CC0-4457-849C-FB04187D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7" y="1579126"/>
            <a:ext cx="361950" cy="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299E09E-8E3E-40F0-8CC2-176293AF8C6E}"/>
              </a:ext>
            </a:extLst>
          </p:cNvPr>
          <p:cNvSpPr txBox="1">
            <a:spLocks/>
          </p:cNvSpPr>
          <p:nvPr/>
        </p:nvSpPr>
        <p:spPr>
          <a:xfrm>
            <a:off x="198041" y="4288978"/>
            <a:ext cx="8229600" cy="191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Known to the public (training sequence)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Used for energy detection, timing/frequency synchronization, channel estimation…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5592" y="2524597"/>
            <a:ext cx="2383808" cy="74792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Preamble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819400" y="2524978"/>
            <a:ext cx="1819956" cy="74792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39356" y="2519770"/>
            <a:ext cx="3971244" cy="74792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250" y="2398049"/>
            <a:ext cx="2457149" cy="96807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1264043" y="3637050"/>
            <a:ext cx="726906" cy="381000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00474-7B03-49F7-9740-A9374BA5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48ED394-0817-47FE-B935-368B44F3D9EB}"/>
              </a:ext>
            </a:extLst>
          </p:cNvPr>
          <p:cNvCxnSpPr>
            <a:cxnSpLocks/>
            <a:stCxn id="12290" idx="1"/>
          </p:cNvCxnSpPr>
          <p:nvPr/>
        </p:nvCxnSpPr>
        <p:spPr>
          <a:xfrm flipH="1">
            <a:off x="737075" y="1823687"/>
            <a:ext cx="3509982" cy="700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AC606678-132A-473E-83BA-FECBED3CA941}"/>
              </a:ext>
            </a:extLst>
          </p:cNvPr>
          <p:cNvCxnSpPr>
            <a:cxnSpLocks/>
            <a:stCxn id="12290" idx="3"/>
          </p:cNvCxnSpPr>
          <p:nvPr/>
        </p:nvCxnSpPr>
        <p:spPr>
          <a:xfrm>
            <a:off x="4609007" y="1823687"/>
            <a:ext cx="3696793" cy="6960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0718E223-DFD5-4BD5-9C53-0E92976E0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8600" y="1310647"/>
            <a:ext cx="674316" cy="536955"/>
            <a:chOff x="2983" y="1204"/>
            <a:chExt cx="702" cy="559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xmlns="" id="{1569ACF7-1A8D-4CDC-99D2-CD7203D83C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1204"/>
              <a:ext cx="571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D4694804-746D-4BFD-8578-47EC6A6DD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" y="1216"/>
              <a:ext cx="690" cy="547"/>
            </a:xfrm>
            <a:custGeom>
              <a:avLst/>
              <a:gdLst>
                <a:gd name="T0" fmla="*/ 406 w 690"/>
                <a:gd name="T1" fmla="*/ 257 h 547"/>
                <a:gd name="T2" fmla="*/ 679 w 690"/>
                <a:gd name="T3" fmla="*/ 252 h 547"/>
                <a:gd name="T4" fmla="*/ 690 w 690"/>
                <a:gd name="T5" fmla="*/ 230 h 547"/>
                <a:gd name="T6" fmla="*/ 173 w 690"/>
                <a:gd name="T7" fmla="*/ 0 h 547"/>
                <a:gd name="T8" fmla="*/ 144 w 690"/>
                <a:gd name="T9" fmla="*/ 48 h 547"/>
                <a:gd name="T10" fmla="*/ 288 w 690"/>
                <a:gd name="T11" fmla="*/ 259 h 547"/>
                <a:gd name="T12" fmla="*/ 406 w 690"/>
                <a:gd name="T13" fmla="*/ 257 h 547"/>
                <a:gd name="T14" fmla="*/ 559 w 690"/>
                <a:gd name="T15" fmla="*/ 472 h 547"/>
                <a:gd name="T16" fmla="*/ 679 w 690"/>
                <a:gd name="T17" fmla="*/ 252 h 547"/>
                <a:gd name="T18" fmla="*/ 406 w 690"/>
                <a:gd name="T19" fmla="*/ 257 h 547"/>
                <a:gd name="T20" fmla="*/ 559 w 690"/>
                <a:gd name="T21" fmla="*/ 472 h 547"/>
                <a:gd name="T22" fmla="*/ 53 w 690"/>
                <a:gd name="T23" fmla="*/ 199 h 547"/>
                <a:gd name="T24" fmla="*/ 0 w 690"/>
                <a:gd name="T25" fmla="*/ 288 h 547"/>
                <a:gd name="T26" fmla="*/ 518 w 690"/>
                <a:gd name="T27" fmla="*/ 547 h 547"/>
                <a:gd name="T28" fmla="*/ 559 w 690"/>
                <a:gd name="T29" fmla="*/ 472 h 547"/>
                <a:gd name="T30" fmla="*/ 406 w 690"/>
                <a:gd name="T31" fmla="*/ 257 h 547"/>
                <a:gd name="T32" fmla="*/ 288 w 690"/>
                <a:gd name="T33" fmla="*/ 259 h 547"/>
                <a:gd name="T34" fmla="*/ 253 w 690"/>
                <a:gd name="T35" fmla="*/ 208 h 547"/>
                <a:gd name="T36" fmla="*/ 53 w 690"/>
                <a:gd name="T37" fmla="*/ 199 h 547"/>
                <a:gd name="T38" fmla="*/ 253 w 690"/>
                <a:gd name="T39" fmla="*/ 208 h 547"/>
                <a:gd name="T40" fmla="*/ 144 w 690"/>
                <a:gd name="T41" fmla="*/ 48 h 547"/>
                <a:gd name="T42" fmla="*/ 53 w 690"/>
                <a:gd name="T43" fmla="*/ 199 h 547"/>
                <a:gd name="T44" fmla="*/ 253 w 690"/>
                <a:gd name="T45" fmla="*/ 20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0" h="547">
                  <a:moveTo>
                    <a:pt x="406" y="257"/>
                  </a:moveTo>
                  <a:lnTo>
                    <a:pt x="679" y="252"/>
                  </a:lnTo>
                  <a:lnTo>
                    <a:pt x="690" y="230"/>
                  </a:lnTo>
                  <a:lnTo>
                    <a:pt x="173" y="0"/>
                  </a:lnTo>
                  <a:lnTo>
                    <a:pt x="144" y="48"/>
                  </a:lnTo>
                  <a:lnTo>
                    <a:pt x="288" y="259"/>
                  </a:lnTo>
                  <a:lnTo>
                    <a:pt x="406" y="257"/>
                  </a:lnTo>
                  <a:close/>
                  <a:moveTo>
                    <a:pt x="559" y="472"/>
                  </a:moveTo>
                  <a:lnTo>
                    <a:pt x="679" y="252"/>
                  </a:lnTo>
                  <a:lnTo>
                    <a:pt x="406" y="257"/>
                  </a:lnTo>
                  <a:lnTo>
                    <a:pt x="559" y="472"/>
                  </a:lnTo>
                  <a:close/>
                  <a:moveTo>
                    <a:pt x="53" y="199"/>
                  </a:moveTo>
                  <a:lnTo>
                    <a:pt x="0" y="288"/>
                  </a:lnTo>
                  <a:lnTo>
                    <a:pt x="518" y="547"/>
                  </a:lnTo>
                  <a:lnTo>
                    <a:pt x="559" y="472"/>
                  </a:lnTo>
                  <a:lnTo>
                    <a:pt x="406" y="257"/>
                  </a:lnTo>
                  <a:lnTo>
                    <a:pt x="288" y="259"/>
                  </a:lnTo>
                  <a:lnTo>
                    <a:pt x="253" y="208"/>
                  </a:lnTo>
                  <a:lnTo>
                    <a:pt x="53" y="199"/>
                  </a:lnTo>
                  <a:close/>
                  <a:moveTo>
                    <a:pt x="253" y="208"/>
                  </a:moveTo>
                  <a:lnTo>
                    <a:pt x="144" y="48"/>
                  </a:lnTo>
                  <a:lnTo>
                    <a:pt x="53" y="199"/>
                  </a:lnTo>
                  <a:lnTo>
                    <a:pt x="253" y="208"/>
                  </a:lnTo>
                  <a:close/>
                </a:path>
              </a:pathLst>
            </a:custGeom>
            <a:solidFill>
              <a:srgbClr val="C6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6E5F7FFC-CCFE-4C77-8DD4-D006F2666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216"/>
              <a:ext cx="546" cy="259"/>
            </a:xfrm>
            <a:custGeom>
              <a:avLst/>
              <a:gdLst>
                <a:gd name="T0" fmla="*/ 262 w 546"/>
                <a:gd name="T1" fmla="*/ 257 h 259"/>
                <a:gd name="T2" fmla="*/ 535 w 546"/>
                <a:gd name="T3" fmla="*/ 252 h 259"/>
                <a:gd name="T4" fmla="*/ 546 w 546"/>
                <a:gd name="T5" fmla="*/ 230 h 259"/>
                <a:gd name="T6" fmla="*/ 29 w 546"/>
                <a:gd name="T7" fmla="*/ 0 h 259"/>
                <a:gd name="T8" fmla="*/ 0 w 546"/>
                <a:gd name="T9" fmla="*/ 48 h 259"/>
                <a:gd name="T10" fmla="*/ 144 w 546"/>
                <a:gd name="T11" fmla="*/ 259 h 259"/>
                <a:gd name="T12" fmla="*/ 262 w 546"/>
                <a:gd name="T13" fmla="*/ 2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259">
                  <a:moveTo>
                    <a:pt x="262" y="257"/>
                  </a:moveTo>
                  <a:lnTo>
                    <a:pt x="535" y="252"/>
                  </a:lnTo>
                  <a:lnTo>
                    <a:pt x="546" y="230"/>
                  </a:lnTo>
                  <a:lnTo>
                    <a:pt x="29" y="0"/>
                  </a:lnTo>
                  <a:lnTo>
                    <a:pt x="0" y="48"/>
                  </a:lnTo>
                  <a:lnTo>
                    <a:pt x="144" y="259"/>
                  </a:lnTo>
                  <a:lnTo>
                    <a:pt x="262" y="25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0A4DB17C-DF9A-444C-B7C0-41715315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468"/>
              <a:ext cx="273" cy="220"/>
            </a:xfrm>
            <a:custGeom>
              <a:avLst/>
              <a:gdLst>
                <a:gd name="T0" fmla="*/ 153 w 273"/>
                <a:gd name="T1" fmla="*/ 220 h 220"/>
                <a:gd name="T2" fmla="*/ 273 w 273"/>
                <a:gd name="T3" fmla="*/ 0 h 220"/>
                <a:gd name="T4" fmla="*/ 0 w 273"/>
                <a:gd name="T5" fmla="*/ 5 h 220"/>
                <a:gd name="T6" fmla="*/ 153 w 273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220">
                  <a:moveTo>
                    <a:pt x="153" y="220"/>
                  </a:moveTo>
                  <a:lnTo>
                    <a:pt x="273" y="0"/>
                  </a:lnTo>
                  <a:lnTo>
                    <a:pt x="0" y="5"/>
                  </a:lnTo>
                  <a:lnTo>
                    <a:pt x="153" y="2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2A3AC11-AD8D-47E5-B1FB-57D61C64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415"/>
              <a:ext cx="559" cy="348"/>
            </a:xfrm>
            <a:custGeom>
              <a:avLst/>
              <a:gdLst>
                <a:gd name="T0" fmla="*/ 53 w 559"/>
                <a:gd name="T1" fmla="*/ 0 h 348"/>
                <a:gd name="T2" fmla="*/ 0 w 559"/>
                <a:gd name="T3" fmla="*/ 89 h 348"/>
                <a:gd name="T4" fmla="*/ 518 w 559"/>
                <a:gd name="T5" fmla="*/ 348 h 348"/>
                <a:gd name="T6" fmla="*/ 559 w 559"/>
                <a:gd name="T7" fmla="*/ 273 h 348"/>
                <a:gd name="T8" fmla="*/ 406 w 559"/>
                <a:gd name="T9" fmla="*/ 58 h 348"/>
                <a:gd name="T10" fmla="*/ 288 w 559"/>
                <a:gd name="T11" fmla="*/ 60 h 348"/>
                <a:gd name="T12" fmla="*/ 253 w 559"/>
                <a:gd name="T13" fmla="*/ 9 h 348"/>
                <a:gd name="T14" fmla="*/ 53 w 559"/>
                <a:gd name="T1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" h="348">
                  <a:moveTo>
                    <a:pt x="53" y="0"/>
                  </a:moveTo>
                  <a:lnTo>
                    <a:pt x="0" y="89"/>
                  </a:lnTo>
                  <a:lnTo>
                    <a:pt x="518" y="348"/>
                  </a:lnTo>
                  <a:lnTo>
                    <a:pt x="559" y="273"/>
                  </a:lnTo>
                  <a:lnTo>
                    <a:pt x="406" y="58"/>
                  </a:lnTo>
                  <a:lnTo>
                    <a:pt x="288" y="60"/>
                  </a:lnTo>
                  <a:lnTo>
                    <a:pt x="253" y="9"/>
                  </a:lnTo>
                  <a:lnTo>
                    <a:pt x="5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660C9338-A3D6-455A-93D8-2486E35F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264"/>
              <a:ext cx="200" cy="160"/>
            </a:xfrm>
            <a:custGeom>
              <a:avLst/>
              <a:gdLst>
                <a:gd name="T0" fmla="*/ 200 w 200"/>
                <a:gd name="T1" fmla="*/ 160 h 160"/>
                <a:gd name="T2" fmla="*/ 91 w 200"/>
                <a:gd name="T3" fmla="*/ 0 h 160"/>
                <a:gd name="T4" fmla="*/ 0 w 200"/>
                <a:gd name="T5" fmla="*/ 151 h 160"/>
                <a:gd name="T6" fmla="*/ 200 w 20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60">
                  <a:moveTo>
                    <a:pt x="200" y="160"/>
                  </a:moveTo>
                  <a:lnTo>
                    <a:pt x="91" y="0"/>
                  </a:lnTo>
                  <a:lnTo>
                    <a:pt x="0" y="151"/>
                  </a:lnTo>
                  <a:lnTo>
                    <a:pt x="200" y="16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D2CBC214-0CD8-4EFF-AB17-FDBF1FBA7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" y="1272"/>
              <a:ext cx="104" cy="180"/>
            </a:xfrm>
            <a:custGeom>
              <a:avLst/>
              <a:gdLst>
                <a:gd name="T0" fmla="*/ 60 w 104"/>
                <a:gd name="T1" fmla="*/ 0 h 180"/>
                <a:gd name="T2" fmla="*/ 104 w 104"/>
                <a:gd name="T3" fmla="*/ 20 h 180"/>
                <a:gd name="T4" fmla="*/ 49 w 104"/>
                <a:gd name="T5" fmla="*/ 45 h 180"/>
                <a:gd name="T6" fmla="*/ 82 w 104"/>
                <a:gd name="T7" fmla="*/ 60 h 180"/>
                <a:gd name="T8" fmla="*/ 32 w 104"/>
                <a:gd name="T9" fmla="*/ 88 h 180"/>
                <a:gd name="T10" fmla="*/ 60 w 104"/>
                <a:gd name="T11" fmla="*/ 101 h 180"/>
                <a:gd name="T12" fmla="*/ 17 w 104"/>
                <a:gd name="T13" fmla="*/ 131 h 180"/>
                <a:gd name="T14" fmla="*/ 36 w 104"/>
                <a:gd name="T15" fmla="*/ 140 h 180"/>
                <a:gd name="T16" fmla="*/ 0 w 104"/>
                <a:gd name="T17" fmla="*/ 174 h 180"/>
                <a:gd name="T18" fmla="*/ 13 w 10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80">
                  <a:moveTo>
                    <a:pt x="60" y="0"/>
                  </a:moveTo>
                  <a:lnTo>
                    <a:pt x="104" y="20"/>
                  </a:lnTo>
                  <a:moveTo>
                    <a:pt x="49" y="45"/>
                  </a:moveTo>
                  <a:lnTo>
                    <a:pt x="82" y="60"/>
                  </a:lnTo>
                  <a:moveTo>
                    <a:pt x="32" y="88"/>
                  </a:moveTo>
                  <a:lnTo>
                    <a:pt x="60" y="101"/>
                  </a:lnTo>
                  <a:moveTo>
                    <a:pt x="17" y="131"/>
                  </a:moveTo>
                  <a:lnTo>
                    <a:pt x="36" y="140"/>
                  </a:lnTo>
                  <a:moveTo>
                    <a:pt x="0" y="174"/>
                  </a:moveTo>
                  <a:lnTo>
                    <a:pt x="13" y="1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65C4F555-5DA5-45F8-815C-5BBF70DAA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1250"/>
              <a:ext cx="73" cy="196"/>
            </a:xfrm>
            <a:custGeom>
              <a:avLst/>
              <a:gdLst>
                <a:gd name="T0" fmla="*/ 30 w 73"/>
                <a:gd name="T1" fmla="*/ 0 h 196"/>
                <a:gd name="T2" fmla="*/ 73 w 73"/>
                <a:gd name="T3" fmla="*/ 21 h 196"/>
                <a:gd name="T4" fmla="*/ 29 w 73"/>
                <a:gd name="T5" fmla="*/ 51 h 196"/>
                <a:gd name="T6" fmla="*/ 62 w 73"/>
                <a:gd name="T7" fmla="*/ 67 h 196"/>
                <a:gd name="T8" fmla="*/ 19 w 73"/>
                <a:gd name="T9" fmla="*/ 97 h 196"/>
                <a:gd name="T10" fmla="*/ 47 w 73"/>
                <a:gd name="T11" fmla="*/ 110 h 196"/>
                <a:gd name="T12" fmla="*/ 10 w 73"/>
                <a:gd name="T13" fmla="*/ 144 h 196"/>
                <a:gd name="T14" fmla="*/ 30 w 73"/>
                <a:gd name="T15" fmla="*/ 154 h 196"/>
                <a:gd name="T16" fmla="*/ 0 w 73"/>
                <a:gd name="T17" fmla="*/ 190 h 196"/>
                <a:gd name="T18" fmla="*/ 13 w 73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96">
                  <a:moveTo>
                    <a:pt x="30" y="0"/>
                  </a:moveTo>
                  <a:lnTo>
                    <a:pt x="73" y="21"/>
                  </a:lnTo>
                  <a:moveTo>
                    <a:pt x="29" y="51"/>
                  </a:moveTo>
                  <a:lnTo>
                    <a:pt x="62" y="67"/>
                  </a:lnTo>
                  <a:moveTo>
                    <a:pt x="19" y="97"/>
                  </a:moveTo>
                  <a:lnTo>
                    <a:pt x="47" y="110"/>
                  </a:lnTo>
                  <a:moveTo>
                    <a:pt x="10" y="144"/>
                  </a:moveTo>
                  <a:lnTo>
                    <a:pt x="30" y="154"/>
                  </a:lnTo>
                  <a:moveTo>
                    <a:pt x="0" y="190"/>
                  </a:moveTo>
                  <a:lnTo>
                    <a:pt x="13" y="196"/>
                  </a:lnTo>
                </a:path>
              </a:pathLst>
            </a:custGeom>
            <a:noFill/>
            <a:ln w="9525" cap="flat">
              <a:solidFill>
                <a:srgbClr val="C0C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xmlns="" id="{A0E2A174-C75E-427F-967C-A2DD1E2B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475"/>
              <a:ext cx="38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xmlns="" id="{FA51E8E6-1CC0-4457-849C-FB04187D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7" y="1579126"/>
            <a:ext cx="361950" cy="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435592" y="2524597"/>
            <a:ext cx="2383808" cy="74792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Preamble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819400" y="2524978"/>
            <a:ext cx="1819956" cy="74792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39356" y="2519770"/>
            <a:ext cx="3971244" cy="74792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10025" y="2409697"/>
            <a:ext cx="1829331" cy="96807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xmlns="" id="{0299E09E-8E3E-40F0-8CC2-176293AF8C6E}"/>
              </a:ext>
            </a:extLst>
          </p:cNvPr>
          <p:cNvSpPr txBox="1">
            <a:spLocks/>
          </p:cNvSpPr>
          <p:nvPr/>
        </p:nvSpPr>
        <p:spPr>
          <a:xfrm>
            <a:off x="472282" y="4267200"/>
            <a:ext cx="8229600" cy="191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Specify the packet information for different layers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PHY: packet length, data rete …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MAC: frame type, source and destination address …</a:t>
            </a:r>
          </a:p>
        </p:txBody>
      </p:sp>
      <p:sp>
        <p:nvSpPr>
          <p:cNvPr id="37" name="Right Arrow 36"/>
          <p:cNvSpPr/>
          <p:nvPr/>
        </p:nvSpPr>
        <p:spPr>
          <a:xfrm rot="5400000">
            <a:off x="3408446" y="3637050"/>
            <a:ext cx="726906" cy="381000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00474-7B03-49F7-9740-A9374BA5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48ED394-0817-47FE-B935-368B44F3D9EB}"/>
              </a:ext>
            </a:extLst>
          </p:cNvPr>
          <p:cNvCxnSpPr>
            <a:cxnSpLocks/>
            <a:stCxn id="12290" idx="1"/>
          </p:cNvCxnSpPr>
          <p:nvPr/>
        </p:nvCxnSpPr>
        <p:spPr>
          <a:xfrm flipH="1">
            <a:off x="737075" y="1823687"/>
            <a:ext cx="3509982" cy="700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AC606678-132A-473E-83BA-FECBED3CA941}"/>
              </a:ext>
            </a:extLst>
          </p:cNvPr>
          <p:cNvCxnSpPr>
            <a:cxnSpLocks/>
            <a:stCxn id="12290" idx="3"/>
          </p:cNvCxnSpPr>
          <p:nvPr/>
        </p:nvCxnSpPr>
        <p:spPr>
          <a:xfrm>
            <a:off x="4609007" y="1823687"/>
            <a:ext cx="3696793" cy="6960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0718E223-DFD5-4BD5-9C53-0E92976E0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8600" y="1310647"/>
            <a:ext cx="674316" cy="536955"/>
            <a:chOff x="2983" y="1204"/>
            <a:chExt cx="702" cy="559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xmlns="" id="{1569ACF7-1A8D-4CDC-99D2-CD7203D83C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1204"/>
              <a:ext cx="571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D4694804-746D-4BFD-8578-47EC6A6DD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" y="1216"/>
              <a:ext cx="690" cy="547"/>
            </a:xfrm>
            <a:custGeom>
              <a:avLst/>
              <a:gdLst>
                <a:gd name="T0" fmla="*/ 406 w 690"/>
                <a:gd name="T1" fmla="*/ 257 h 547"/>
                <a:gd name="T2" fmla="*/ 679 w 690"/>
                <a:gd name="T3" fmla="*/ 252 h 547"/>
                <a:gd name="T4" fmla="*/ 690 w 690"/>
                <a:gd name="T5" fmla="*/ 230 h 547"/>
                <a:gd name="T6" fmla="*/ 173 w 690"/>
                <a:gd name="T7" fmla="*/ 0 h 547"/>
                <a:gd name="T8" fmla="*/ 144 w 690"/>
                <a:gd name="T9" fmla="*/ 48 h 547"/>
                <a:gd name="T10" fmla="*/ 288 w 690"/>
                <a:gd name="T11" fmla="*/ 259 h 547"/>
                <a:gd name="T12" fmla="*/ 406 w 690"/>
                <a:gd name="T13" fmla="*/ 257 h 547"/>
                <a:gd name="T14" fmla="*/ 559 w 690"/>
                <a:gd name="T15" fmla="*/ 472 h 547"/>
                <a:gd name="T16" fmla="*/ 679 w 690"/>
                <a:gd name="T17" fmla="*/ 252 h 547"/>
                <a:gd name="T18" fmla="*/ 406 w 690"/>
                <a:gd name="T19" fmla="*/ 257 h 547"/>
                <a:gd name="T20" fmla="*/ 559 w 690"/>
                <a:gd name="T21" fmla="*/ 472 h 547"/>
                <a:gd name="T22" fmla="*/ 53 w 690"/>
                <a:gd name="T23" fmla="*/ 199 h 547"/>
                <a:gd name="T24" fmla="*/ 0 w 690"/>
                <a:gd name="T25" fmla="*/ 288 h 547"/>
                <a:gd name="T26" fmla="*/ 518 w 690"/>
                <a:gd name="T27" fmla="*/ 547 h 547"/>
                <a:gd name="T28" fmla="*/ 559 w 690"/>
                <a:gd name="T29" fmla="*/ 472 h 547"/>
                <a:gd name="T30" fmla="*/ 406 w 690"/>
                <a:gd name="T31" fmla="*/ 257 h 547"/>
                <a:gd name="T32" fmla="*/ 288 w 690"/>
                <a:gd name="T33" fmla="*/ 259 h 547"/>
                <a:gd name="T34" fmla="*/ 253 w 690"/>
                <a:gd name="T35" fmla="*/ 208 h 547"/>
                <a:gd name="T36" fmla="*/ 53 w 690"/>
                <a:gd name="T37" fmla="*/ 199 h 547"/>
                <a:gd name="T38" fmla="*/ 253 w 690"/>
                <a:gd name="T39" fmla="*/ 208 h 547"/>
                <a:gd name="T40" fmla="*/ 144 w 690"/>
                <a:gd name="T41" fmla="*/ 48 h 547"/>
                <a:gd name="T42" fmla="*/ 53 w 690"/>
                <a:gd name="T43" fmla="*/ 199 h 547"/>
                <a:gd name="T44" fmla="*/ 253 w 690"/>
                <a:gd name="T45" fmla="*/ 20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0" h="547">
                  <a:moveTo>
                    <a:pt x="406" y="257"/>
                  </a:moveTo>
                  <a:lnTo>
                    <a:pt x="679" y="252"/>
                  </a:lnTo>
                  <a:lnTo>
                    <a:pt x="690" y="230"/>
                  </a:lnTo>
                  <a:lnTo>
                    <a:pt x="173" y="0"/>
                  </a:lnTo>
                  <a:lnTo>
                    <a:pt x="144" y="48"/>
                  </a:lnTo>
                  <a:lnTo>
                    <a:pt x="288" y="259"/>
                  </a:lnTo>
                  <a:lnTo>
                    <a:pt x="406" y="257"/>
                  </a:lnTo>
                  <a:close/>
                  <a:moveTo>
                    <a:pt x="559" y="472"/>
                  </a:moveTo>
                  <a:lnTo>
                    <a:pt x="679" y="252"/>
                  </a:lnTo>
                  <a:lnTo>
                    <a:pt x="406" y="257"/>
                  </a:lnTo>
                  <a:lnTo>
                    <a:pt x="559" y="472"/>
                  </a:lnTo>
                  <a:close/>
                  <a:moveTo>
                    <a:pt x="53" y="199"/>
                  </a:moveTo>
                  <a:lnTo>
                    <a:pt x="0" y="288"/>
                  </a:lnTo>
                  <a:lnTo>
                    <a:pt x="518" y="547"/>
                  </a:lnTo>
                  <a:lnTo>
                    <a:pt x="559" y="472"/>
                  </a:lnTo>
                  <a:lnTo>
                    <a:pt x="406" y="257"/>
                  </a:lnTo>
                  <a:lnTo>
                    <a:pt x="288" y="259"/>
                  </a:lnTo>
                  <a:lnTo>
                    <a:pt x="253" y="208"/>
                  </a:lnTo>
                  <a:lnTo>
                    <a:pt x="53" y="199"/>
                  </a:lnTo>
                  <a:close/>
                  <a:moveTo>
                    <a:pt x="253" y="208"/>
                  </a:moveTo>
                  <a:lnTo>
                    <a:pt x="144" y="48"/>
                  </a:lnTo>
                  <a:lnTo>
                    <a:pt x="53" y="199"/>
                  </a:lnTo>
                  <a:lnTo>
                    <a:pt x="253" y="208"/>
                  </a:lnTo>
                  <a:close/>
                </a:path>
              </a:pathLst>
            </a:custGeom>
            <a:solidFill>
              <a:srgbClr val="C6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6E5F7FFC-CCFE-4C77-8DD4-D006F2666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216"/>
              <a:ext cx="546" cy="259"/>
            </a:xfrm>
            <a:custGeom>
              <a:avLst/>
              <a:gdLst>
                <a:gd name="T0" fmla="*/ 262 w 546"/>
                <a:gd name="T1" fmla="*/ 257 h 259"/>
                <a:gd name="T2" fmla="*/ 535 w 546"/>
                <a:gd name="T3" fmla="*/ 252 h 259"/>
                <a:gd name="T4" fmla="*/ 546 w 546"/>
                <a:gd name="T5" fmla="*/ 230 h 259"/>
                <a:gd name="T6" fmla="*/ 29 w 546"/>
                <a:gd name="T7" fmla="*/ 0 h 259"/>
                <a:gd name="T8" fmla="*/ 0 w 546"/>
                <a:gd name="T9" fmla="*/ 48 h 259"/>
                <a:gd name="T10" fmla="*/ 144 w 546"/>
                <a:gd name="T11" fmla="*/ 259 h 259"/>
                <a:gd name="T12" fmla="*/ 262 w 546"/>
                <a:gd name="T13" fmla="*/ 2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259">
                  <a:moveTo>
                    <a:pt x="262" y="257"/>
                  </a:moveTo>
                  <a:lnTo>
                    <a:pt x="535" y="252"/>
                  </a:lnTo>
                  <a:lnTo>
                    <a:pt x="546" y="230"/>
                  </a:lnTo>
                  <a:lnTo>
                    <a:pt x="29" y="0"/>
                  </a:lnTo>
                  <a:lnTo>
                    <a:pt x="0" y="48"/>
                  </a:lnTo>
                  <a:lnTo>
                    <a:pt x="144" y="259"/>
                  </a:lnTo>
                  <a:lnTo>
                    <a:pt x="262" y="25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0A4DB17C-DF9A-444C-B7C0-41715315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468"/>
              <a:ext cx="273" cy="220"/>
            </a:xfrm>
            <a:custGeom>
              <a:avLst/>
              <a:gdLst>
                <a:gd name="T0" fmla="*/ 153 w 273"/>
                <a:gd name="T1" fmla="*/ 220 h 220"/>
                <a:gd name="T2" fmla="*/ 273 w 273"/>
                <a:gd name="T3" fmla="*/ 0 h 220"/>
                <a:gd name="T4" fmla="*/ 0 w 273"/>
                <a:gd name="T5" fmla="*/ 5 h 220"/>
                <a:gd name="T6" fmla="*/ 153 w 273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220">
                  <a:moveTo>
                    <a:pt x="153" y="220"/>
                  </a:moveTo>
                  <a:lnTo>
                    <a:pt x="273" y="0"/>
                  </a:lnTo>
                  <a:lnTo>
                    <a:pt x="0" y="5"/>
                  </a:lnTo>
                  <a:lnTo>
                    <a:pt x="153" y="2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2A3AC11-AD8D-47E5-B1FB-57D61C64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415"/>
              <a:ext cx="559" cy="348"/>
            </a:xfrm>
            <a:custGeom>
              <a:avLst/>
              <a:gdLst>
                <a:gd name="T0" fmla="*/ 53 w 559"/>
                <a:gd name="T1" fmla="*/ 0 h 348"/>
                <a:gd name="T2" fmla="*/ 0 w 559"/>
                <a:gd name="T3" fmla="*/ 89 h 348"/>
                <a:gd name="T4" fmla="*/ 518 w 559"/>
                <a:gd name="T5" fmla="*/ 348 h 348"/>
                <a:gd name="T6" fmla="*/ 559 w 559"/>
                <a:gd name="T7" fmla="*/ 273 h 348"/>
                <a:gd name="T8" fmla="*/ 406 w 559"/>
                <a:gd name="T9" fmla="*/ 58 h 348"/>
                <a:gd name="T10" fmla="*/ 288 w 559"/>
                <a:gd name="T11" fmla="*/ 60 h 348"/>
                <a:gd name="T12" fmla="*/ 253 w 559"/>
                <a:gd name="T13" fmla="*/ 9 h 348"/>
                <a:gd name="T14" fmla="*/ 53 w 559"/>
                <a:gd name="T1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" h="348">
                  <a:moveTo>
                    <a:pt x="53" y="0"/>
                  </a:moveTo>
                  <a:lnTo>
                    <a:pt x="0" y="89"/>
                  </a:lnTo>
                  <a:lnTo>
                    <a:pt x="518" y="348"/>
                  </a:lnTo>
                  <a:lnTo>
                    <a:pt x="559" y="273"/>
                  </a:lnTo>
                  <a:lnTo>
                    <a:pt x="406" y="58"/>
                  </a:lnTo>
                  <a:lnTo>
                    <a:pt x="288" y="60"/>
                  </a:lnTo>
                  <a:lnTo>
                    <a:pt x="253" y="9"/>
                  </a:lnTo>
                  <a:lnTo>
                    <a:pt x="5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660C9338-A3D6-455A-93D8-2486E35F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264"/>
              <a:ext cx="200" cy="160"/>
            </a:xfrm>
            <a:custGeom>
              <a:avLst/>
              <a:gdLst>
                <a:gd name="T0" fmla="*/ 200 w 200"/>
                <a:gd name="T1" fmla="*/ 160 h 160"/>
                <a:gd name="T2" fmla="*/ 91 w 200"/>
                <a:gd name="T3" fmla="*/ 0 h 160"/>
                <a:gd name="T4" fmla="*/ 0 w 200"/>
                <a:gd name="T5" fmla="*/ 151 h 160"/>
                <a:gd name="T6" fmla="*/ 200 w 20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60">
                  <a:moveTo>
                    <a:pt x="200" y="160"/>
                  </a:moveTo>
                  <a:lnTo>
                    <a:pt x="91" y="0"/>
                  </a:lnTo>
                  <a:lnTo>
                    <a:pt x="0" y="151"/>
                  </a:lnTo>
                  <a:lnTo>
                    <a:pt x="200" y="16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D2CBC214-0CD8-4EFF-AB17-FDBF1FBA7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" y="1272"/>
              <a:ext cx="104" cy="180"/>
            </a:xfrm>
            <a:custGeom>
              <a:avLst/>
              <a:gdLst>
                <a:gd name="T0" fmla="*/ 60 w 104"/>
                <a:gd name="T1" fmla="*/ 0 h 180"/>
                <a:gd name="T2" fmla="*/ 104 w 104"/>
                <a:gd name="T3" fmla="*/ 20 h 180"/>
                <a:gd name="T4" fmla="*/ 49 w 104"/>
                <a:gd name="T5" fmla="*/ 45 h 180"/>
                <a:gd name="T6" fmla="*/ 82 w 104"/>
                <a:gd name="T7" fmla="*/ 60 h 180"/>
                <a:gd name="T8" fmla="*/ 32 w 104"/>
                <a:gd name="T9" fmla="*/ 88 h 180"/>
                <a:gd name="T10" fmla="*/ 60 w 104"/>
                <a:gd name="T11" fmla="*/ 101 h 180"/>
                <a:gd name="T12" fmla="*/ 17 w 104"/>
                <a:gd name="T13" fmla="*/ 131 h 180"/>
                <a:gd name="T14" fmla="*/ 36 w 104"/>
                <a:gd name="T15" fmla="*/ 140 h 180"/>
                <a:gd name="T16" fmla="*/ 0 w 104"/>
                <a:gd name="T17" fmla="*/ 174 h 180"/>
                <a:gd name="T18" fmla="*/ 13 w 10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80">
                  <a:moveTo>
                    <a:pt x="60" y="0"/>
                  </a:moveTo>
                  <a:lnTo>
                    <a:pt x="104" y="20"/>
                  </a:lnTo>
                  <a:moveTo>
                    <a:pt x="49" y="45"/>
                  </a:moveTo>
                  <a:lnTo>
                    <a:pt x="82" y="60"/>
                  </a:lnTo>
                  <a:moveTo>
                    <a:pt x="32" y="88"/>
                  </a:moveTo>
                  <a:lnTo>
                    <a:pt x="60" y="101"/>
                  </a:lnTo>
                  <a:moveTo>
                    <a:pt x="17" y="131"/>
                  </a:moveTo>
                  <a:lnTo>
                    <a:pt x="36" y="140"/>
                  </a:lnTo>
                  <a:moveTo>
                    <a:pt x="0" y="174"/>
                  </a:moveTo>
                  <a:lnTo>
                    <a:pt x="13" y="18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65C4F555-5DA5-45F8-815C-5BBF70DAA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9" y="1250"/>
              <a:ext cx="73" cy="196"/>
            </a:xfrm>
            <a:custGeom>
              <a:avLst/>
              <a:gdLst>
                <a:gd name="T0" fmla="*/ 30 w 73"/>
                <a:gd name="T1" fmla="*/ 0 h 196"/>
                <a:gd name="T2" fmla="*/ 73 w 73"/>
                <a:gd name="T3" fmla="*/ 21 h 196"/>
                <a:gd name="T4" fmla="*/ 29 w 73"/>
                <a:gd name="T5" fmla="*/ 51 h 196"/>
                <a:gd name="T6" fmla="*/ 62 w 73"/>
                <a:gd name="T7" fmla="*/ 67 h 196"/>
                <a:gd name="T8" fmla="*/ 19 w 73"/>
                <a:gd name="T9" fmla="*/ 97 h 196"/>
                <a:gd name="T10" fmla="*/ 47 w 73"/>
                <a:gd name="T11" fmla="*/ 110 h 196"/>
                <a:gd name="T12" fmla="*/ 10 w 73"/>
                <a:gd name="T13" fmla="*/ 144 h 196"/>
                <a:gd name="T14" fmla="*/ 30 w 73"/>
                <a:gd name="T15" fmla="*/ 154 h 196"/>
                <a:gd name="T16" fmla="*/ 0 w 73"/>
                <a:gd name="T17" fmla="*/ 190 h 196"/>
                <a:gd name="T18" fmla="*/ 13 w 73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96">
                  <a:moveTo>
                    <a:pt x="30" y="0"/>
                  </a:moveTo>
                  <a:lnTo>
                    <a:pt x="73" y="21"/>
                  </a:lnTo>
                  <a:moveTo>
                    <a:pt x="29" y="51"/>
                  </a:moveTo>
                  <a:lnTo>
                    <a:pt x="62" y="67"/>
                  </a:lnTo>
                  <a:moveTo>
                    <a:pt x="19" y="97"/>
                  </a:moveTo>
                  <a:lnTo>
                    <a:pt x="47" y="110"/>
                  </a:lnTo>
                  <a:moveTo>
                    <a:pt x="10" y="144"/>
                  </a:moveTo>
                  <a:lnTo>
                    <a:pt x="30" y="154"/>
                  </a:lnTo>
                  <a:moveTo>
                    <a:pt x="0" y="190"/>
                  </a:moveTo>
                  <a:lnTo>
                    <a:pt x="13" y="196"/>
                  </a:lnTo>
                </a:path>
              </a:pathLst>
            </a:custGeom>
            <a:noFill/>
            <a:ln w="9525" cap="flat">
              <a:solidFill>
                <a:srgbClr val="C0C0C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xmlns="" id="{A0E2A174-C75E-427F-967C-A2DD1E2B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475"/>
              <a:ext cx="38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xmlns="" id="{FA51E8E6-1CC0-4457-849C-FB04187D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7" y="1579126"/>
            <a:ext cx="361950" cy="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299E09E-8E3E-40F0-8CC2-176293AF8C6E}"/>
              </a:ext>
            </a:extLst>
          </p:cNvPr>
          <p:cNvSpPr txBox="1">
            <a:spLocks/>
          </p:cNvSpPr>
          <p:nvPr/>
        </p:nvSpPr>
        <p:spPr>
          <a:xfrm>
            <a:off x="4724400" y="4258945"/>
            <a:ext cx="3429000" cy="191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35592" y="2524597"/>
            <a:ext cx="2383808" cy="74792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Preamble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819400" y="2524978"/>
            <a:ext cx="1819956" cy="74792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39356" y="2519770"/>
            <a:ext cx="3971244" cy="74792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38813" y="2409697"/>
            <a:ext cx="4028937" cy="96807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5999247" y="3637050"/>
            <a:ext cx="726906" cy="381000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0299E09E-8E3E-40F0-8CC2-176293AF8C6E}"/>
              </a:ext>
            </a:extLst>
          </p:cNvPr>
          <p:cNvSpPr txBox="1">
            <a:spLocks/>
          </p:cNvSpPr>
          <p:nvPr/>
        </p:nvSpPr>
        <p:spPr>
          <a:xfrm>
            <a:off x="4389041" y="4326887"/>
            <a:ext cx="3566318" cy="1913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Font typeface="Calibri" panose="020F0502020204030204" pitchFamily="34" charset="0"/>
              <a:buChar char="−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User’s actual data</a:t>
            </a:r>
          </a:p>
        </p:txBody>
      </p:sp>
    </p:spTree>
    <p:extLst>
      <p:ext uri="{BB962C8B-B14F-4D97-AF65-F5344CB8AC3E}">
        <p14:creationId xmlns:p14="http://schemas.microsoft.com/office/powerpoint/2010/main" val="18664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pic>
        <p:nvPicPr>
          <p:cNvPr id="15364" name="Picture 4" descr="Image result for wireless 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332">
            <a:off x="-141347" y="2342793"/>
            <a:ext cx="4496494" cy="10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343400" y="3102970"/>
            <a:ext cx="2170" cy="1281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09500" y="3215763"/>
            <a:ext cx="130288" cy="307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38590">
            <a:off x="-277884" y="1922890"/>
            <a:ext cx="4864092" cy="163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45" y="3353842"/>
            <a:ext cx="1021850" cy="9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6AA254A-F223-476A-B5FD-7E6B7222C2AA}"/>
              </a:ext>
            </a:extLst>
          </p:cNvPr>
          <p:cNvSpPr txBox="1"/>
          <p:nvPr/>
        </p:nvSpPr>
        <p:spPr>
          <a:xfrm>
            <a:off x="3812923" y="4348420"/>
            <a:ext cx="205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Wireless Receiver</a:t>
            </a:r>
          </a:p>
        </p:txBody>
      </p:sp>
      <p:pic>
        <p:nvPicPr>
          <p:cNvPr id="36" name="Picture 2" descr="Related image">
            <a:extLst>
              <a:ext uri="{FF2B5EF4-FFF2-40B4-BE49-F238E27FC236}">
                <a16:creationId xmlns:a16="http://schemas.microsoft.com/office/drawing/2014/main" xmlns="" id="{FA51E8E6-1CC0-4457-849C-FB04187D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38" y="3954595"/>
            <a:ext cx="361950" cy="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CAEFA33-7C52-4175-BC21-05E9E695D3A2}"/>
              </a:ext>
            </a:extLst>
          </p:cNvPr>
          <p:cNvSpPr/>
          <p:nvPr/>
        </p:nvSpPr>
        <p:spPr>
          <a:xfrm rot="21189000">
            <a:off x="4195604" y="3263617"/>
            <a:ext cx="990600" cy="3048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D7AB9AF-B61D-4D5F-9D3E-383832380785}"/>
              </a:ext>
            </a:extLst>
          </p:cNvPr>
          <p:cNvSpPr/>
          <p:nvPr/>
        </p:nvSpPr>
        <p:spPr>
          <a:xfrm rot="21189000">
            <a:off x="4016350" y="3134273"/>
            <a:ext cx="1304205" cy="56334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894D6DA-DAE3-4EF3-98B8-A1E8C1A0FB38}"/>
              </a:ext>
            </a:extLst>
          </p:cNvPr>
          <p:cNvSpPr/>
          <p:nvPr/>
        </p:nvSpPr>
        <p:spPr>
          <a:xfrm rot="21189000">
            <a:off x="3914324" y="3002289"/>
            <a:ext cx="1555696" cy="82745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2D87967-0FEE-4F05-91DC-ADA21C555C6A}"/>
              </a:ext>
            </a:extLst>
          </p:cNvPr>
          <p:cNvSpPr/>
          <p:nvPr/>
        </p:nvSpPr>
        <p:spPr>
          <a:xfrm rot="21189000">
            <a:off x="3748394" y="2862781"/>
            <a:ext cx="1887556" cy="110632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5401 0.3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457200" y="3200399"/>
            <a:ext cx="16002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Wireless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AA254A-F223-476A-B5FD-7E6B7222C2AA}"/>
              </a:ext>
            </a:extLst>
          </p:cNvPr>
          <p:cNvSpPr txBox="1"/>
          <p:nvPr/>
        </p:nvSpPr>
        <p:spPr>
          <a:xfrm>
            <a:off x="2997204" y="1436291"/>
            <a:ext cx="314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Wireless Receiver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054150" y="3200399"/>
            <a:ext cx="1660849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3078507"/>
            <a:ext cx="1676400" cy="70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46374" y="3055647"/>
            <a:ext cx="1676400" cy="70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5730551" y="2986979"/>
            <a:ext cx="1996751" cy="884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decoding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20E5EF40-3392-4C68-A0B7-1D503293720E}"/>
              </a:ext>
            </a:extLst>
          </p:cNvPr>
          <p:cNvSpPr txBox="1">
            <a:spLocks/>
          </p:cNvSpPr>
          <p:nvPr/>
        </p:nvSpPr>
        <p:spPr>
          <a:xfrm>
            <a:off x="3200400" y="5091373"/>
            <a:ext cx="3200400" cy="126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Synchronization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Channel estimation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Equalization</a:t>
            </a:r>
          </a:p>
        </p:txBody>
      </p:sp>
      <p:sp>
        <p:nvSpPr>
          <p:cNvPr id="25" name="Arrow: Bent-Up 8">
            <a:extLst>
              <a:ext uri="{FF2B5EF4-FFF2-40B4-BE49-F238E27FC236}">
                <a16:creationId xmlns:a16="http://schemas.microsoft.com/office/drawing/2014/main" xmlns="" id="{2B949C6F-0036-4AA8-B65A-56368D10A64B}"/>
              </a:ext>
            </a:extLst>
          </p:cNvPr>
          <p:cNvSpPr/>
          <p:nvPr/>
        </p:nvSpPr>
        <p:spPr>
          <a:xfrm rot="5400000">
            <a:off x="1889129" y="4549774"/>
            <a:ext cx="1784348" cy="609600"/>
          </a:xfrm>
          <a:prstGeom prst="bentUpArrow">
            <a:avLst>
              <a:gd name="adj1" fmla="val 25000"/>
              <a:gd name="adj2" fmla="val 25000"/>
              <a:gd name="adj3" fmla="val 312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19200" y="4648200"/>
            <a:ext cx="1219200" cy="385771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94676" y="3947767"/>
            <a:ext cx="1527175" cy="1813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70174" y="5142024"/>
            <a:ext cx="3052600" cy="115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03DA44-B5AF-4BD5-9344-D96F8C29D385}"/>
              </a:ext>
            </a:extLst>
          </p:cNvPr>
          <p:cNvSpPr/>
          <p:nvPr/>
        </p:nvSpPr>
        <p:spPr>
          <a:xfrm>
            <a:off x="2057400" y="2986979"/>
            <a:ext cx="2209800" cy="8840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1000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9445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00018 0.258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4983 -0.000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19445 2.2222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  <p:bldP spid="27" grpId="0" animBg="1"/>
      <p:bldP spid="28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12489</TotalTime>
  <Words>780</Words>
  <Application>Microsoft Office PowerPoint</Application>
  <PresentationFormat>On-screen Show (4:3)</PresentationFormat>
  <Paragraphs>333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ＭＳ Ｐゴシック</vt:lpstr>
      <vt:lpstr>宋体</vt:lpstr>
      <vt:lpstr>Arial</vt:lpstr>
      <vt:lpstr>Arial Black</vt:lpstr>
      <vt:lpstr>Calibri</vt:lpstr>
      <vt:lpstr>Calibri Light</vt:lpstr>
      <vt:lpstr>Cambria Math</vt:lpstr>
      <vt:lpstr>Helvetica</vt:lpstr>
      <vt:lpstr>Lucida Fax</vt:lpstr>
      <vt:lpstr>Times New Roman</vt:lpstr>
      <vt:lpstr>Wingdings</vt:lpstr>
      <vt:lpstr>Wingdings 2</vt:lpstr>
      <vt:lpstr>Custom Design</vt:lpstr>
      <vt:lpstr>Equation</vt:lpstr>
      <vt:lpstr>PowerPoint Presentation</vt:lpstr>
      <vt:lpstr>Outline</vt:lpstr>
      <vt:lpstr>Modern Wireless Communication</vt:lpstr>
      <vt:lpstr>Modern Wireless Communication</vt:lpstr>
      <vt:lpstr>Modern Wireless Communication</vt:lpstr>
      <vt:lpstr>Modern Wireless Communication</vt:lpstr>
      <vt:lpstr>Modern Wireless Communication</vt:lpstr>
      <vt:lpstr>Modern Wireless Communication</vt:lpstr>
      <vt:lpstr>Modern Wireless Communication</vt:lpstr>
      <vt:lpstr>Modern Wireless Communication</vt:lpstr>
      <vt:lpstr>Modern Wireless Communication</vt:lpstr>
      <vt:lpstr>Modern Wireless Communication</vt:lpstr>
      <vt:lpstr>Motivation</vt:lpstr>
      <vt:lpstr>Motivation</vt:lpstr>
      <vt:lpstr>Motivation</vt:lpstr>
      <vt:lpstr>Motivation</vt:lpstr>
      <vt:lpstr>Motivation</vt:lpstr>
      <vt:lpstr>Motivation</vt:lpstr>
      <vt:lpstr>STAPLE</vt:lpstr>
      <vt:lpstr>STAPLE</vt:lpstr>
      <vt:lpstr>State Configuration</vt:lpstr>
      <vt:lpstr>State Configuration</vt:lpstr>
      <vt:lpstr>State Configuration</vt:lpstr>
      <vt:lpstr>Implementation</vt:lpstr>
      <vt:lpstr>Implementation</vt:lpstr>
      <vt:lpstr>Implementation</vt:lpstr>
      <vt:lpstr>Single-Link Performance (ac)</vt:lpstr>
      <vt:lpstr>Single-Link Performance (ac)</vt:lpstr>
      <vt:lpstr>Network Performance(ac)</vt:lpstr>
      <vt:lpstr>Network Performance</vt:lpstr>
      <vt:lpstr>Summary</vt:lpstr>
      <vt:lpstr>Q&amp;A</vt:lpstr>
    </vt:vector>
  </TitlesOfParts>
  <Company>USF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kherdoci</dc:creator>
  <cp:lastModifiedBy>limeal</cp:lastModifiedBy>
  <cp:revision>997</cp:revision>
  <cp:lastPrinted>2008-03-13T13:53:53Z</cp:lastPrinted>
  <dcterms:created xsi:type="dcterms:W3CDTF">2008-10-28T14:13:34Z</dcterms:created>
  <dcterms:modified xsi:type="dcterms:W3CDTF">2017-10-17T20:33:45Z</dcterms:modified>
</cp:coreProperties>
</file>